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8" r:id="rId4"/>
    <p:sldId id="260" r:id="rId5"/>
    <p:sldId id="262" r:id="rId6"/>
    <p:sldId id="274" r:id="rId7"/>
    <p:sldId id="272" r:id="rId8"/>
    <p:sldId id="276" r:id="rId9"/>
    <p:sldId id="27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b.ferreira@FCT.UNL.PT" initials="r" lastIdx="1" clrIdx="0">
    <p:extLst>
      <p:ext uri="{19B8F6BF-5375-455C-9EA6-DF929625EA0E}">
        <p15:presenceInfo xmlns:p15="http://schemas.microsoft.com/office/powerpoint/2012/main" userId="rab.ferreira@FCT.UNL.P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69" autoAdjust="0"/>
  </p:normalViewPr>
  <p:slideViewPr>
    <p:cSldViewPr snapToGrid="0">
      <p:cViewPr varScale="1">
        <p:scale>
          <a:sx n="75" d="100"/>
          <a:sy n="75" d="100"/>
        </p:scale>
        <p:origin x="1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image" Target="../media/image2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8C4CC-699D-274C-8B24-179576468AF0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4FD6B402-3238-844A-BDB4-972628751EF5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PT" sz="1600" dirty="0">
              <a:latin typeface="Franklin Gothic Book" panose="020B0503020102020204" pitchFamily="34" charset="0"/>
            </a:rPr>
            <a:t>Existência de </a:t>
          </a:r>
          <a:r>
            <a:rPr lang="pt-PT" sz="1600" i="1" u="none" dirty="0" err="1">
              <a:latin typeface="Franklin Gothic Book" panose="020B0503020102020204" pitchFamily="34" charset="0"/>
            </a:rPr>
            <a:t>blindspots</a:t>
          </a:r>
          <a:r>
            <a:rPr lang="pt-PT" sz="1600" dirty="0">
              <a:latin typeface="Franklin Gothic Book" panose="020B0503020102020204" pitchFamily="34" charset="0"/>
            </a:rPr>
            <a:t> que possibilitam a entrada em áreas privadas.</a:t>
          </a:r>
        </a:p>
      </dgm:t>
    </dgm:pt>
    <dgm:pt modelId="{0FEFDC67-EFDB-144F-91CA-82F2B4C75CC3}" type="parTrans" cxnId="{C038B350-F192-A643-9BFE-383A1234FE9C}">
      <dgm:prSet/>
      <dgm:spPr/>
      <dgm:t>
        <a:bodyPr/>
        <a:lstStyle/>
        <a:p>
          <a:endParaRPr lang="pt-PT"/>
        </a:p>
      </dgm:t>
    </dgm:pt>
    <dgm:pt modelId="{CD003BA1-01BF-2B4E-940A-E99EB65C9C4F}" type="sibTrans" cxnId="{C038B350-F192-A643-9BFE-383A1234FE9C}">
      <dgm:prSet/>
      <dgm:spPr/>
      <dgm:t>
        <a:bodyPr/>
        <a:lstStyle/>
        <a:p>
          <a:endParaRPr lang="pt-PT"/>
        </a:p>
      </dgm:t>
    </dgm:pt>
    <dgm:pt modelId="{16D82718-C507-5A48-AC4E-DD8E96B82D42}">
      <dgm:prSet phldrT="[Texto]" custT="1"/>
      <dgm:spPr/>
      <dgm:t>
        <a:bodyPr/>
        <a:lstStyle/>
        <a:p>
          <a:pPr>
            <a:lnSpc>
              <a:spcPct val="100000"/>
            </a:lnSpc>
          </a:pPr>
          <a:endParaRPr lang="pt-PT" sz="1600" dirty="0">
            <a:latin typeface="Franklin Gothic Book" panose="020B0503020102020204" pitchFamily="34" charset="0"/>
          </a:endParaRPr>
        </a:p>
      </dgm:t>
    </dgm:pt>
    <dgm:pt modelId="{76800F95-1C46-0444-9078-A8F53626F0D2}" type="parTrans" cxnId="{57BB2251-02DD-CF40-A0AD-71A1B34BD321}">
      <dgm:prSet/>
      <dgm:spPr/>
      <dgm:t>
        <a:bodyPr/>
        <a:lstStyle/>
        <a:p>
          <a:endParaRPr lang="pt-PT"/>
        </a:p>
      </dgm:t>
    </dgm:pt>
    <dgm:pt modelId="{D4313D59-AC28-1741-B784-D74FC8BA3D86}" type="sibTrans" cxnId="{57BB2251-02DD-CF40-A0AD-71A1B34BD321}">
      <dgm:prSet/>
      <dgm:spPr/>
      <dgm:t>
        <a:bodyPr/>
        <a:lstStyle/>
        <a:p>
          <a:endParaRPr lang="pt-PT"/>
        </a:p>
      </dgm:t>
    </dgm:pt>
    <dgm:pt modelId="{D9F881C8-53A7-8148-8B06-E49145584694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PT" sz="1600" dirty="0">
              <a:latin typeface="Franklin Gothic Book" panose="020B0503020102020204" pitchFamily="34" charset="0"/>
            </a:rPr>
            <a:t>Falta de vigilância em áreas vastas e remotas.</a:t>
          </a:r>
        </a:p>
      </dgm:t>
    </dgm:pt>
    <dgm:pt modelId="{3E594E57-A0F0-6143-B08D-22D254065E4D}" type="parTrans" cxnId="{55D250AE-32C0-F146-AAFD-ADC43F1B4CD1}">
      <dgm:prSet/>
      <dgm:spPr/>
      <dgm:t>
        <a:bodyPr/>
        <a:lstStyle/>
        <a:p>
          <a:endParaRPr lang="pt-PT"/>
        </a:p>
      </dgm:t>
    </dgm:pt>
    <dgm:pt modelId="{7037D9E4-8A4B-854B-995A-477F1A1C97A3}" type="sibTrans" cxnId="{55D250AE-32C0-F146-AAFD-ADC43F1B4CD1}">
      <dgm:prSet/>
      <dgm:spPr/>
      <dgm:t>
        <a:bodyPr/>
        <a:lstStyle/>
        <a:p>
          <a:endParaRPr lang="pt-PT"/>
        </a:p>
      </dgm:t>
    </dgm:pt>
    <dgm:pt modelId="{5D052359-0202-604B-96EA-FD6694E48791}" type="pres">
      <dgm:prSet presAssocID="{8818C4CC-699D-274C-8B24-179576468AF0}" presName="Name0" presStyleCnt="0">
        <dgm:presLayoutVars>
          <dgm:dir/>
          <dgm:resizeHandles val="exact"/>
        </dgm:presLayoutVars>
      </dgm:prSet>
      <dgm:spPr/>
    </dgm:pt>
    <dgm:pt modelId="{2046EEBE-83DA-A444-95BE-4C2A351D8425}" type="pres">
      <dgm:prSet presAssocID="{D9F881C8-53A7-8148-8B06-E49145584694}" presName="compNode" presStyleCnt="0"/>
      <dgm:spPr/>
    </dgm:pt>
    <dgm:pt modelId="{92282B46-3521-7143-A4AB-0711A894097D}" type="pres">
      <dgm:prSet presAssocID="{D9F881C8-53A7-8148-8B06-E49145584694}" presName="pictRect" presStyleLbl="node1" presStyleIdx="0" presStyleCnt="3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5152DE70-6CA5-6149-83EE-48B408B783BD}" type="pres">
      <dgm:prSet presAssocID="{D9F881C8-53A7-8148-8B06-E49145584694}" presName="textRect" presStyleLbl="revTx" presStyleIdx="0" presStyleCnt="3">
        <dgm:presLayoutVars>
          <dgm:bulletEnabled val="1"/>
        </dgm:presLayoutVars>
      </dgm:prSet>
      <dgm:spPr/>
    </dgm:pt>
    <dgm:pt modelId="{19FD545A-F7B4-4701-A018-092617F8AC84}" type="pres">
      <dgm:prSet presAssocID="{7037D9E4-8A4B-854B-995A-477F1A1C97A3}" presName="sibTrans" presStyleLbl="sibTrans2D1" presStyleIdx="0" presStyleCnt="0"/>
      <dgm:spPr/>
    </dgm:pt>
    <dgm:pt modelId="{C5B59938-9FC3-0D4F-9AE2-642EA6C6AEBC}" type="pres">
      <dgm:prSet presAssocID="{4FD6B402-3238-844A-BDB4-972628751EF5}" presName="compNode" presStyleCnt="0"/>
      <dgm:spPr/>
    </dgm:pt>
    <dgm:pt modelId="{03B9768F-E108-784D-90EF-F216FDB2C9E0}" type="pres">
      <dgm:prSet presAssocID="{4FD6B402-3238-844A-BDB4-972628751EF5}" presName="pictRect" presStyleLbl="node1" presStyleIdx="1" presStyleCnt="3"/>
      <dgm:spPr>
        <a:blipFill>
          <a:blip xmlns:r="http://schemas.openxmlformats.org/officeDocument/2006/relationships" r:embed="rId2"/>
          <a:srcRect/>
          <a:stretch>
            <a:fillRect l="-2000" r="-2000"/>
          </a:stretch>
        </a:blipFill>
      </dgm:spPr>
    </dgm:pt>
    <dgm:pt modelId="{34249CF5-53E1-A549-ADF5-3C6D2D2D1C47}" type="pres">
      <dgm:prSet presAssocID="{4FD6B402-3238-844A-BDB4-972628751EF5}" presName="textRect" presStyleLbl="revTx" presStyleIdx="1" presStyleCnt="3">
        <dgm:presLayoutVars>
          <dgm:bulletEnabled val="1"/>
        </dgm:presLayoutVars>
      </dgm:prSet>
      <dgm:spPr/>
    </dgm:pt>
    <dgm:pt modelId="{56690A76-207A-CB41-873A-32DBF2FAF38F}" type="pres">
      <dgm:prSet presAssocID="{CD003BA1-01BF-2B4E-940A-E99EB65C9C4F}" presName="sibTrans" presStyleLbl="sibTrans2D1" presStyleIdx="0" presStyleCnt="0"/>
      <dgm:spPr/>
    </dgm:pt>
    <dgm:pt modelId="{2A4F3BF6-3421-D348-A18D-A9F8264C4C38}" type="pres">
      <dgm:prSet presAssocID="{16D82718-C507-5A48-AC4E-DD8E96B82D42}" presName="compNode" presStyleCnt="0"/>
      <dgm:spPr/>
    </dgm:pt>
    <dgm:pt modelId="{6F62EFA8-B1E1-534E-8987-20334806BFDA}" type="pres">
      <dgm:prSet presAssocID="{16D82718-C507-5A48-AC4E-DD8E96B82D42}" presName="pict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6000" r="-16000"/>
          </a:stretch>
        </a:blipFill>
      </dgm:spPr>
    </dgm:pt>
    <dgm:pt modelId="{C766602F-C4F0-8747-A186-2A85B2EA20B7}" type="pres">
      <dgm:prSet presAssocID="{16D82718-C507-5A48-AC4E-DD8E96B82D42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E6565D03-24E7-4E77-BB7B-0FCBFB3BAC5D}" type="presOf" srcId="{4FD6B402-3238-844A-BDB4-972628751EF5}" destId="{34249CF5-53E1-A549-ADF5-3C6D2D2D1C47}" srcOrd="0" destOrd="0" presId="urn:microsoft.com/office/officeart/2005/8/layout/pList1"/>
    <dgm:cxn modelId="{86644B0E-5F4F-4DFE-9682-BE3A55B4F416}" type="presOf" srcId="{16D82718-C507-5A48-AC4E-DD8E96B82D42}" destId="{C766602F-C4F0-8747-A186-2A85B2EA20B7}" srcOrd="0" destOrd="0" presId="urn:microsoft.com/office/officeart/2005/8/layout/pList1"/>
    <dgm:cxn modelId="{52699E63-2816-4724-9503-00BD7500D888}" type="presOf" srcId="{D9F881C8-53A7-8148-8B06-E49145584694}" destId="{5152DE70-6CA5-6149-83EE-48B408B783BD}" srcOrd="0" destOrd="0" presId="urn:microsoft.com/office/officeart/2005/8/layout/pList1"/>
    <dgm:cxn modelId="{3D343F4F-D751-4AF6-8940-B8355472682F}" type="presOf" srcId="{CD003BA1-01BF-2B4E-940A-E99EB65C9C4F}" destId="{56690A76-207A-CB41-873A-32DBF2FAF38F}" srcOrd="0" destOrd="0" presId="urn:microsoft.com/office/officeart/2005/8/layout/pList1"/>
    <dgm:cxn modelId="{C038B350-F192-A643-9BFE-383A1234FE9C}" srcId="{8818C4CC-699D-274C-8B24-179576468AF0}" destId="{4FD6B402-3238-844A-BDB4-972628751EF5}" srcOrd="1" destOrd="0" parTransId="{0FEFDC67-EFDB-144F-91CA-82F2B4C75CC3}" sibTransId="{CD003BA1-01BF-2B4E-940A-E99EB65C9C4F}"/>
    <dgm:cxn modelId="{DA4A2071-7B3B-4128-8B6C-E623ACEB899F}" type="presOf" srcId="{7037D9E4-8A4B-854B-995A-477F1A1C97A3}" destId="{19FD545A-F7B4-4701-A018-092617F8AC84}" srcOrd="0" destOrd="0" presId="urn:microsoft.com/office/officeart/2005/8/layout/pList1"/>
    <dgm:cxn modelId="{57BB2251-02DD-CF40-A0AD-71A1B34BD321}" srcId="{8818C4CC-699D-274C-8B24-179576468AF0}" destId="{16D82718-C507-5A48-AC4E-DD8E96B82D42}" srcOrd="2" destOrd="0" parTransId="{76800F95-1C46-0444-9078-A8F53626F0D2}" sibTransId="{D4313D59-AC28-1741-B784-D74FC8BA3D86}"/>
    <dgm:cxn modelId="{55D250AE-32C0-F146-AAFD-ADC43F1B4CD1}" srcId="{8818C4CC-699D-274C-8B24-179576468AF0}" destId="{D9F881C8-53A7-8148-8B06-E49145584694}" srcOrd="0" destOrd="0" parTransId="{3E594E57-A0F0-6143-B08D-22D254065E4D}" sibTransId="{7037D9E4-8A4B-854B-995A-477F1A1C97A3}"/>
    <dgm:cxn modelId="{253C18CF-68B8-8840-BF09-7F10D4D967E2}" type="presOf" srcId="{8818C4CC-699D-274C-8B24-179576468AF0}" destId="{5D052359-0202-604B-96EA-FD6694E48791}" srcOrd="0" destOrd="0" presId="urn:microsoft.com/office/officeart/2005/8/layout/pList1"/>
    <dgm:cxn modelId="{ABAA157F-20EA-4A3D-9C97-20B86C2BB8B5}" type="presParOf" srcId="{5D052359-0202-604B-96EA-FD6694E48791}" destId="{2046EEBE-83DA-A444-95BE-4C2A351D8425}" srcOrd="0" destOrd="0" presId="urn:microsoft.com/office/officeart/2005/8/layout/pList1"/>
    <dgm:cxn modelId="{38DAC5A5-9FFB-4D40-945A-9ACA99420F49}" type="presParOf" srcId="{2046EEBE-83DA-A444-95BE-4C2A351D8425}" destId="{92282B46-3521-7143-A4AB-0711A894097D}" srcOrd="0" destOrd="0" presId="urn:microsoft.com/office/officeart/2005/8/layout/pList1"/>
    <dgm:cxn modelId="{A7651112-63BE-4A61-B5E7-230DA712B6AC}" type="presParOf" srcId="{2046EEBE-83DA-A444-95BE-4C2A351D8425}" destId="{5152DE70-6CA5-6149-83EE-48B408B783BD}" srcOrd="1" destOrd="0" presId="urn:microsoft.com/office/officeart/2005/8/layout/pList1"/>
    <dgm:cxn modelId="{E394FD01-6D50-41EB-9FFC-13D44A0F3FC4}" type="presParOf" srcId="{5D052359-0202-604B-96EA-FD6694E48791}" destId="{19FD545A-F7B4-4701-A018-092617F8AC84}" srcOrd="1" destOrd="0" presId="urn:microsoft.com/office/officeart/2005/8/layout/pList1"/>
    <dgm:cxn modelId="{E3FD5496-79EE-4227-9C48-E4A16A777B6B}" type="presParOf" srcId="{5D052359-0202-604B-96EA-FD6694E48791}" destId="{C5B59938-9FC3-0D4F-9AE2-642EA6C6AEBC}" srcOrd="2" destOrd="0" presId="urn:microsoft.com/office/officeart/2005/8/layout/pList1"/>
    <dgm:cxn modelId="{0DADF3C5-DF04-4196-BA5B-2AE50F56E579}" type="presParOf" srcId="{C5B59938-9FC3-0D4F-9AE2-642EA6C6AEBC}" destId="{03B9768F-E108-784D-90EF-F216FDB2C9E0}" srcOrd="0" destOrd="0" presId="urn:microsoft.com/office/officeart/2005/8/layout/pList1"/>
    <dgm:cxn modelId="{FB2BBBA0-1C2E-473E-A575-D915F85EEFDE}" type="presParOf" srcId="{C5B59938-9FC3-0D4F-9AE2-642EA6C6AEBC}" destId="{34249CF5-53E1-A549-ADF5-3C6D2D2D1C47}" srcOrd="1" destOrd="0" presId="urn:microsoft.com/office/officeart/2005/8/layout/pList1"/>
    <dgm:cxn modelId="{2A88A4BC-E345-483C-B33D-405BA0C21B84}" type="presParOf" srcId="{5D052359-0202-604B-96EA-FD6694E48791}" destId="{56690A76-207A-CB41-873A-32DBF2FAF38F}" srcOrd="3" destOrd="0" presId="urn:microsoft.com/office/officeart/2005/8/layout/pList1"/>
    <dgm:cxn modelId="{4729EB8A-BF01-4884-8D15-4356AE219350}" type="presParOf" srcId="{5D052359-0202-604B-96EA-FD6694E48791}" destId="{2A4F3BF6-3421-D348-A18D-A9F8264C4C38}" srcOrd="4" destOrd="0" presId="urn:microsoft.com/office/officeart/2005/8/layout/pList1"/>
    <dgm:cxn modelId="{C0526C69-5D21-43D5-BE6D-30BD4A0F2268}" type="presParOf" srcId="{2A4F3BF6-3421-D348-A18D-A9F8264C4C38}" destId="{6F62EFA8-B1E1-534E-8987-20334806BFDA}" srcOrd="0" destOrd="0" presId="urn:microsoft.com/office/officeart/2005/8/layout/pList1"/>
    <dgm:cxn modelId="{551A03DF-CD0F-4CB5-A27D-A3BC23DE4814}" type="presParOf" srcId="{2A4F3BF6-3421-D348-A18D-A9F8264C4C38}" destId="{C766602F-C4F0-8747-A186-2A85B2EA20B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18C4CC-699D-274C-8B24-179576468AF0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4FD6B402-3238-844A-BDB4-972628751EF5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PT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 pitchFamily="34" charset="0"/>
              <a:ea typeface="+mn-ea"/>
              <a:cs typeface="+mn-cs"/>
            </a:rPr>
            <a:t>Vigia humana, </a:t>
          </a:r>
          <a:r>
            <a:rPr lang="pt-PT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 pitchFamily="34" charset="0"/>
              <a:ea typeface="+mn-ea"/>
              <a:cs typeface="+mn-cs"/>
            </a:rPr>
            <a:t>que para além de falível e limitada devido às características das zonas de maior risco, torna-se dispendiosa.</a:t>
          </a:r>
        </a:p>
      </dgm:t>
    </dgm:pt>
    <dgm:pt modelId="{0FEFDC67-EFDB-144F-91CA-82F2B4C75CC3}" type="parTrans" cxnId="{C038B350-F192-A643-9BFE-383A1234FE9C}">
      <dgm:prSet/>
      <dgm:spPr/>
      <dgm:t>
        <a:bodyPr/>
        <a:lstStyle/>
        <a:p>
          <a:endParaRPr lang="pt-PT"/>
        </a:p>
      </dgm:t>
    </dgm:pt>
    <dgm:pt modelId="{CD003BA1-01BF-2B4E-940A-E99EB65C9C4F}" type="sibTrans" cxnId="{C038B350-F192-A643-9BFE-383A1234FE9C}">
      <dgm:prSet/>
      <dgm:spPr/>
      <dgm:t>
        <a:bodyPr/>
        <a:lstStyle/>
        <a:p>
          <a:endParaRPr lang="pt-PT"/>
        </a:p>
      </dgm:t>
    </dgm:pt>
    <dgm:pt modelId="{16D82718-C507-5A48-AC4E-DD8E96B82D42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 pitchFamily="34" charset="0"/>
              <a:ea typeface="+mn-ea"/>
              <a:cs typeface="+mn-cs"/>
            </a:rPr>
            <a:t>CICLOPE, </a:t>
          </a:r>
          <a:r>
            <a:rPr lang="pt-BR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 pitchFamily="34" charset="0"/>
              <a:ea typeface="+mn-ea"/>
              <a:cs typeface="+mn-cs"/>
            </a:rPr>
            <a:t>sistema de televigilância desenvolvido por uma equipa de investigadores do INOV</a:t>
          </a:r>
          <a:endParaRPr lang="pt-PT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Franklin Gothic Book" panose="020B0503020102020204" pitchFamily="34" charset="0"/>
            <a:ea typeface="+mn-ea"/>
            <a:cs typeface="+mn-cs"/>
          </a:endParaRPr>
        </a:p>
      </dgm:t>
    </dgm:pt>
    <dgm:pt modelId="{76800F95-1C46-0444-9078-A8F53626F0D2}" type="parTrans" cxnId="{57BB2251-02DD-CF40-A0AD-71A1B34BD321}">
      <dgm:prSet/>
      <dgm:spPr/>
      <dgm:t>
        <a:bodyPr/>
        <a:lstStyle/>
        <a:p>
          <a:endParaRPr lang="pt-PT"/>
        </a:p>
      </dgm:t>
    </dgm:pt>
    <dgm:pt modelId="{D4313D59-AC28-1741-B784-D74FC8BA3D86}" type="sibTrans" cxnId="{57BB2251-02DD-CF40-A0AD-71A1B34BD321}">
      <dgm:prSet/>
      <dgm:spPr/>
      <dgm:t>
        <a:bodyPr/>
        <a:lstStyle/>
        <a:p>
          <a:endParaRPr lang="pt-PT"/>
        </a:p>
      </dgm:t>
    </dgm:pt>
    <dgm:pt modelId="{D9F881C8-53A7-8148-8B06-E49145584694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1600" dirty="0">
              <a:latin typeface="Franklin Gothic Book" panose="020B0503020102020204" pitchFamily="34" charset="0"/>
            </a:rPr>
            <a:t>Permite monitorizar remotamente grandes áreas a um custo por hectare reduzido.</a:t>
          </a:r>
          <a:endParaRPr lang="pt-PT" sz="1600" dirty="0">
            <a:latin typeface="Franklin Gothic Book" panose="020B0503020102020204" pitchFamily="34" charset="0"/>
          </a:endParaRPr>
        </a:p>
      </dgm:t>
    </dgm:pt>
    <dgm:pt modelId="{3E594E57-A0F0-6143-B08D-22D254065E4D}" type="parTrans" cxnId="{55D250AE-32C0-F146-AAFD-ADC43F1B4CD1}">
      <dgm:prSet/>
      <dgm:spPr/>
      <dgm:t>
        <a:bodyPr/>
        <a:lstStyle/>
        <a:p>
          <a:endParaRPr lang="pt-PT"/>
        </a:p>
      </dgm:t>
    </dgm:pt>
    <dgm:pt modelId="{7037D9E4-8A4B-854B-995A-477F1A1C97A3}" type="sibTrans" cxnId="{55D250AE-32C0-F146-AAFD-ADC43F1B4CD1}">
      <dgm:prSet/>
      <dgm:spPr/>
      <dgm:t>
        <a:bodyPr/>
        <a:lstStyle/>
        <a:p>
          <a:endParaRPr lang="pt-PT"/>
        </a:p>
      </dgm:t>
    </dgm:pt>
    <dgm:pt modelId="{5D052359-0202-604B-96EA-FD6694E48791}" type="pres">
      <dgm:prSet presAssocID="{8818C4CC-699D-274C-8B24-179576468AF0}" presName="Name0" presStyleCnt="0">
        <dgm:presLayoutVars>
          <dgm:dir/>
          <dgm:resizeHandles val="exact"/>
        </dgm:presLayoutVars>
      </dgm:prSet>
      <dgm:spPr/>
    </dgm:pt>
    <dgm:pt modelId="{C5B59938-9FC3-0D4F-9AE2-642EA6C6AEBC}" type="pres">
      <dgm:prSet presAssocID="{4FD6B402-3238-844A-BDB4-972628751EF5}" presName="compNode" presStyleCnt="0"/>
      <dgm:spPr/>
    </dgm:pt>
    <dgm:pt modelId="{03B9768F-E108-784D-90EF-F216FDB2C9E0}" type="pres">
      <dgm:prSet presAssocID="{4FD6B402-3238-844A-BDB4-972628751EF5}" presName="pict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</dgm:spPr>
    </dgm:pt>
    <dgm:pt modelId="{34249CF5-53E1-A549-ADF5-3C6D2D2D1C47}" type="pres">
      <dgm:prSet presAssocID="{4FD6B402-3238-844A-BDB4-972628751EF5}" presName="textRect" presStyleLbl="revTx" presStyleIdx="0" presStyleCnt="3">
        <dgm:presLayoutVars>
          <dgm:bulletEnabled val="1"/>
        </dgm:presLayoutVars>
      </dgm:prSet>
      <dgm:spPr/>
    </dgm:pt>
    <dgm:pt modelId="{56690A76-207A-CB41-873A-32DBF2FAF38F}" type="pres">
      <dgm:prSet presAssocID="{CD003BA1-01BF-2B4E-940A-E99EB65C9C4F}" presName="sibTrans" presStyleLbl="sibTrans2D1" presStyleIdx="0" presStyleCnt="0"/>
      <dgm:spPr/>
    </dgm:pt>
    <dgm:pt modelId="{2A4F3BF6-3421-D348-A18D-A9F8264C4C38}" type="pres">
      <dgm:prSet presAssocID="{16D82718-C507-5A48-AC4E-DD8E96B82D42}" presName="compNode" presStyleCnt="0"/>
      <dgm:spPr/>
    </dgm:pt>
    <dgm:pt modelId="{6F62EFA8-B1E1-534E-8987-20334806BFDA}" type="pres">
      <dgm:prSet presAssocID="{16D82718-C507-5A48-AC4E-DD8E96B82D42}" presName="pict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4000" b="-4000"/>
          </a:stretch>
        </a:blipFill>
      </dgm:spPr>
    </dgm:pt>
    <dgm:pt modelId="{C766602F-C4F0-8747-A186-2A85B2EA20B7}" type="pres">
      <dgm:prSet presAssocID="{16D82718-C507-5A48-AC4E-DD8E96B82D42}" presName="textRect" presStyleLbl="revTx" presStyleIdx="1" presStyleCnt="3" custLinFactNeighborY="3564">
        <dgm:presLayoutVars>
          <dgm:bulletEnabled val="1"/>
        </dgm:presLayoutVars>
      </dgm:prSet>
      <dgm:spPr/>
    </dgm:pt>
    <dgm:pt modelId="{C1C3B3D9-BD0F-B84A-A117-C93C68274430}" type="pres">
      <dgm:prSet presAssocID="{D4313D59-AC28-1741-B784-D74FC8BA3D86}" presName="sibTrans" presStyleLbl="sibTrans2D1" presStyleIdx="0" presStyleCnt="0"/>
      <dgm:spPr/>
    </dgm:pt>
    <dgm:pt modelId="{2046EEBE-83DA-A444-95BE-4C2A351D8425}" type="pres">
      <dgm:prSet presAssocID="{D9F881C8-53A7-8148-8B06-E49145584694}" presName="compNode" presStyleCnt="0"/>
      <dgm:spPr/>
    </dgm:pt>
    <dgm:pt modelId="{92282B46-3521-7143-A4AB-0711A894097D}" type="pres">
      <dgm:prSet presAssocID="{D9F881C8-53A7-8148-8B06-E49145584694}" presName="pict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5152DE70-6CA5-6149-83EE-48B408B783BD}" type="pres">
      <dgm:prSet presAssocID="{D9F881C8-53A7-8148-8B06-E49145584694}" presName="textRect" presStyleLbl="revTx" presStyleIdx="2" presStyleCnt="3" custLinFactNeighborY="5346">
        <dgm:presLayoutVars>
          <dgm:bulletEnabled val="1"/>
        </dgm:presLayoutVars>
      </dgm:prSet>
      <dgm:spPr/>
    </dgm:pt>
  </dgm:ptLst>
  <dgm:cxnLst>
    <dgm:cxn modelId="{D790686E-9C4A-E544-A73A-9B7EF8CA742D}" type="presOf" srcId="{D4313D59-AC28-1741-B784-D74FC8BA3D86}" destId="{C1C3B3D9-BD0F-B84A-A117-C93C68274430}" srcOrd="0" destOrd="0" presId="urn:microsoft.com/office/officeart/2005/8/layout/pList1"/>
    <dgm:cxn modelId="{C038B350-F192-A643-9BFE-383A1234FE9C}" srcId="{8818C4CC-699D-274C-8B24-179576468AF0}" destId="{4FD6B402-3238-844A-BDB4-972628751EF5}" srcOrd="0" destOrd="0" parTransId="{0FEFDC67-EFDB-144F-91CA-82F2B4C75CC3}" sibTransId="{CD003BA1-01BF-2B4E-940A-E99EB65C9C4F}"/>
    <dgm:cxn modelId="{57BB2251-02DD-CF40-A0AD-71A1B34BD321}" srcId="{8818C4CC-699D-274C-8B24-179576468AF0}" destId="{16D82718-C507-5A48-AC4E-DD8E96B82D42}" srcOrd="1" destOrd="0" parTransId="{76800F95-1C46-0444-9078-A8F53626F0D2}" sibTransId="{D4313D59-AC28-1741-B784-D74FC8BA3D86}"/>
    <dgm:cxn modelId="{BBAA528C-9E5B-784B-A72A-0D8FDCDC8B00}" type="presOf" srcId="{16D82718-C507-5A48-AC4E-DD8E96B82D42}" destId="{C766602F-C4F0-8747-A186-2A85B2EA20B7}" srcOrd="0" destOrd="0" presId="urn:microsoft.com/office/officeart/2005/8/layout/pList1"/>
    <dgm:cxn modelId="{50764EA3-E172-AE46-9D54-A5EB2AB810C6}" type="presOf" srcId="{D9F881C8-53A7-8148-8B06-E49145584694}" destId="{5152DE70-6CA5-6149-83EE-48B408B783BD}" srcOrd="0" destOrd="0" presId="urn:microsoft.com/office/officeart/2005/8/layout/pList1"/>
    <dgm:cxn modelId="{55D250AE-32C0-F146-AAFD-ADC43F1B4CD1}" srcId="{8818C4CC-699D-274C-8B24-179576468AF0}" destId="{D9F881C8-53A7-8148-8B06-E49145584694}" srcOrd="2" destOrd="0" parTransId="{3E594E57-A0F0-6143-B08D-22D254065E4D}" sibTransId="{7037D9E4-8A4B-854B-995A-477F1A1C97A3}"/>
    <dgm:cxn modelId="{78DF2AB6-0651-F244-A57D-0063239F7B0D}" type="presOf" srcId="{CD003BA1-01BF-2B4E-940A-E99EB65C9C4F}" destId="{56690A76-207A-CB41-873A-32DBF2FAF38F}" srcOrd="0" destOrd="0" presId="urn:microsoft.com/office/officeart/2005/8/layout/pList1"/>
    <dgm:cxn modelId="{253C18CF-68B8-8840-BF09-7F10D4D967E2}" type="presOf" srcId="{8818C4CC-699D-274C-8B24-179576468AF0}" destId="{5D052359-0202-604B-96EA-FD6694E48791}" srcOrd="0" destOrd="0" presId="urn:microsoft.com/office/officeart/2005/8/layout/pList1"/>
    <dgm:cxn modelId="{170591F6-4338-DF40-A0C6-097A8306EAFF}" type="presOf" srcId="{4FD6B402-3238-844A-BDB4-972628751EF5}" destId="{34249CF5-53E1-A549-ADF5-3C6D2D2D1C47}" srcOrd="0" destOrd="0" presId="urn:microsoft.com/office/officeart/2005/8/layout/pList1"/>
    <dgm:cxn modelId="{DC0255ED-DC3A-0449-A877-D44DA689CAA8}" type="presParOf" srcId="{5D052359-0202-604B-96EA-FD6694E48791}" destId="{C5B59938-9FC3-0D4F-9AE2-642EA6C6AEBC}" srcOrd="0" destOrd="0" presId="urn:microsoft.com/office/officeart/2005/8/layout/pList1"/>
    <dgm:cxn modelId="{D7158933-C441-6146-8FFB-9F1F3A3BA27C}" type="presParOf" srcId="{C5B59938-9FC3-0D4F-9AE2-642EA6C6AEBC}" destId="{03B9768F-E108-784D-90EF-F216FDB2C9E0}" srcOrd="0" destOrd="0" presId="urn:microsoft.com/office/officeart/2005/8/layout/pList1"/>
    <dgm:cxn modelId="{41B3F5AA-4591-A04C-8591-81C61CF9D60A}" type="presParOf" srcId="{C5B59938-9FC3-0D4F-9AE2-642EA6C6AEBC}" destId="{34249CF5-53E1-A549-ADF5-3C6D2D2D1C47}" srcOrd="1" destOrd="0" presId="urn:microsoft.com/office/officeart/2005/8/layout/pList1"/>
    <dgm:cxn modelId="{0643EB92-E2FA-1A4F-B26F-7E2C19C9A22D}" type="presParOf" srcId="{5D052359-0202-604B-96EA-FD6694E48791}" destId="{56690A76-207A-CB41-873A-32DBF2FAF38F}" srcOrd="1" destOrd="0" presId="urn:microsoft.com/office/officeart/2005/8/layout/pList1"/>
    <dgm:cxn modelId="{406C7B07-4374-634E-8A7F-9E647E71F8F6}" type="presParOf" srcId="{5D052359-0202-604B-96EA-FD6694E48791}" destId="{2A4F3BF6-3421-D348-A18D-A9F8264C4C38}" srcOrd="2" destOrd="0" presId="urn:microsoft.com/office/officeart/2005/8/layout/pList1"/>
    <dgm:cxn modelId="{CC0E622C-B4C3-754B-AF45-4388578C3E8C}" type="presParOf" srcId="{2A4F3BF6-3421-D348-A18D-A9F8264C4C38}" destId="{6F62EFA8-B1E1-534E-8987-20334806BFDA}" srcOrd="0" destOrd="0" presId="urn:microsoft.com/office/officeart/2005/8/layout/pList1"/>
    <dgm:cxn modelId="{F631E5EC-9154-8E43-909A-02DEC269D6DC}" type="presParOf" srcId="{2A4F3BF6-3421-D348-A18D-A9F8264C4C38}" destId="{C766602F-C4F0-8747-A186-2A85B2EA20B7}" srcOrd="1" destOrd="0" presId="urn:microsoft.com/office/officeart/2005/8/layout/pList1"/>
    <dgm:cxn modelId="{51158A72-FC19-5E45-9123-322F84057A89}" type="presParOf" srcId="{5D052359-0202-604B-96EA-FD6694E48791}" destId="{C1C3B3D9-BD0F-B84A-A117-C93C68274430}" srcOrd="3" destOrd="0" presId="urn:microsoft.com/office/officeart/2005/8/layout/pList1"/>
    <dgm:cxn modelId="{96C08266-AB13-8A44-AB9E-61D406DA2BD2}" type="presParOf" srcId="{5D052359-0202-604B-96EA-FD6694E48791}" destId="{2046EEBE-83DA-A444-95BE-4C2A351D8425}" srcOrd="4" destOrd="0" presId="urn:microsoft.com/office/officeart/2005/8/layout/pList1"/>
    <dgm:cxn modelId="{07E813B0-2696-6F42-871D-F75A6398C31A}" type="presParOf" srcId="{2046EEBE-83DA-A444-95BE-4C2A351D8425}" destId="{92282B46-3521-7143-A4AB-0711A894097D}" srcOrd="0" destOrd="0" presId="urn:microsoft.com/office/officeart/2005/8/layout/pList1"/>
    <dgm:cxn modelId="{40254381-2B11-C74A-BD31-5AACA7DDFE04}" type="presParOf" srcId="{2046EEBE-83DA-A444-95BE-4C2A351D8425}" destId="{5152DE70-6CA5-6149-83EE-48B408B783B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57A63A-AB3D-4B2B-B0E8-D1518E717B5B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</dgm:pt>
    <dgm:pt modelId="{2A7FA4DB-E87C-4A52-B45F-0BF4BCE3483D}">
      <dgm:prSet phldrT="[Texto]"/>
      <dgm:spPr/>
      <dgm:t>
        <a:bodyPr/>
        <a:lstStyle/>
        <a:p>
          <a:r>
            <a:rPr lang="pt-PT" dirty="0"/>
            <a:t>Fabricantes de </a:t>
          </a:r>
          <a:r>
            <a:rPr lang="pt-PT" dirty="0" err="1"/>
            <a:t>Drones</a:t>
          </a:r>
          <a:endParaRPr lang="pt-PT" dirty="0"/>
        </a:p>
      </dgm:t>
    </dgm:pt>
    <dgm:pt modelId="{F9EE797D-0EB4-42CD-B86E-EE8094C07030}" type="parTrans" cxnId="{C56297DF-BD99-4704-9085-9566C6D83A37}">
      <dgm:prSet/>
      <dgm:spPr/>
      <dgm:t>
        <a:bodyPr/>
        <a:lstStyle/>
        <a:p>
          <a:endParaRPr lang="pt-PT"/>
        </a:p>
      </dgm:t>
    </dgm:pt>
    <dgm:pt modelId="{5BD40E6C-2254-4E3A-9CF9-BE6F5E2DEB9F}" type="sibTrans" cxnId="{C56297DF-BD99-4704-9085-9566C6D83A37}">
      <dgm:prSet/>
      <dgm:spPr/>
      <dgm:t>
        <a:bodyPr/>
        <a:lstStyle/>
        <a:p>
          <a:endParaRPr lang="pt-PT"/>
        </a:p>
      </dgm:t>
    </dgm:pt>
    <dgm:pt modelId="{DC3EB3EB-2604-4A43-BEAD-75CE27EBE88E}">
      <dgm:prSet phldrT="[Texto]"/>
      <dgm:spPr/>
      <dgm:t>
        <a:bodyPr/>
        <a:lstStyle/>
        <a:p>
          <a:r>
            <a:rPr lang="pt-PT" dirty="0"/>
            <a:t>Fabricantes de Sensores</a:t>
          </a:r>
        </a:p>
      </dgm:t>
    </dgm:pt>
    <dgm:pt modelId="{AAE643A5-D0D8-4806-8340-8A90B9375961}" type="parTrans" cxnId="{68183CF1-BC46-4444-AC4D-B5D6DBD3DFC8}">
      <dgm:prSet/>
      <dgm:spPr/>
      <dgm:t>
        <a:bodyPr/>
        <a:lstStyle/>
        <a:p>
          <a:endParaRPr lang="pt-PT"/>
        </a:p>
      </dgm:t>
    </dgm:pt>
    <dgm:pt modelId="{9F6CE672-C342-486B-A7FC-74F7930BA38A}" type="sibTrans" cxnId="{68183CF1-BC46-4444-AC4D-B5D6DBD3DFC8}">
      <dgm:prSet/>
      <dgm:spPr/>
      <dgm:t>
        <a:bodyPr/>
        <a:lstStyle/>
        <a:p>
          <a:endParaRPr lang="pt-PT"/>
        </a:p>
      </dgm:t>
    </dgm:pt>
    <dgm:pt modelId="{5DD5CE6A-3051-4275-9611-824DC819623B}">
      <dgm:prSet phldrT="[Texto]"/>
      <dgm:spPr/>
      <dgm:t>
        <a:bodyPr/>
        <a:lstStyle/>
        <a:p>
          <a:r>
            <a:rPr lang="pt-PT" dirty="0"/>
            <a:t>Fabricantes de Câmaras</a:t>
          </a:r>
        </a:p>
      </dgm:t>
    </dgm:pt>
    <dgm:pt modelId="{1231B4AC-8378-48C3-BDBE-BBDBBE0C0620}" type="parTrans" cxnId="{EBF0F20B-FFB9-4E20-98E4-DC1BEB157D09}">
      <dgm:prSet/>
      <dgm:spPr/>
      <dgm:t>
        <a:bodyPr/>
        <a:lstStyle/>
        <a:p>
          <a:endParaRPr lang="pt-PT"/>
        </a:p>
      </dgm:t>
    </dgm:pt>
    <dgm:pt modelId="{1A7D59D5-9E50-49CA-B479-A8274CEDB0D4}" type="sibTrans" cxnId="{EBF0F20B-FFB9-4E20-98E4-DC1BEB157D09}">
      <dgm:prSet/>
      <dgm:spPr/>
      <dgm:t>
        <a:bodyPr/>
        <a:lstStyle/>
        <a:p>
          <a:endParaRPr lang="pt-PT"/>
        </a:p>
      </dgm:t>
    </dgm:pt>
    <dgm:pt modelId="{175841E1-30AD-4FA6-8EDB-AB25A0493CE1}" type="pres">
      <dgm:prSet presAssocID="{9057A63A-AB3D-4B2B-B0E8-D1518E717B5B}" presName="Name0" presStyleCnt="0">
        <dgm:presLayoutVars>
          <dgm:dir/>
          <dgm:resizeHandles val="exact"/>
        </dgm:presLayoutVars>
      </dgm:prSet>
      <dgm:spPr/>
    </dgm:pt>
    <dgm:pt modelId="{C21385C6-1EBC-4119-9133-8E88D4FEF5C0}" type="pres">
      <dgm:prSet presAssocID="{2A7FA4DB-E87C-4A52-B45F-0BF4BCE3483D}" presName="composite" presStyleCnt="0"/>
      <dgm:spPr/>
    </dgm:pt>
    <dgm:pt modelId="{D3A4CC61-B57A-49B0-9BD8-06DABC3F0F35}" type="pres">
      <dgm:prSet presAssocID="{2A7FA4DB-E87C-4A52-B45F-0BF4BCE3483D}" presName="rect1" presStyleLbl="bgImgPlace1" presStyleIdx="0" presStyleCnt="3"/>
      <dgm:spPr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</dgm:spPr>
    </dgm:pt>
    <dgm:pt modelId="{1AB2BA8D-C28D-4383-B287-0737282FE715}" type="pres">
      <dgm:prSet presAssocID="{2A7FA4DB-E87C-4A52-B45F-0BF4BCE3483D}" presName="wedgeRectCallout1" presStyleLbl="node1" presStyleIdx="0" presStyleCnt="3">
        <dgm:presLayoutVars>
          <dgm:bulletEnabled val="1"/>
        </dgm:presLayoutVars>
      </dgm:prSet>
      <dgm:spPr/>
    </dgm:pt>
    <dgm:pt modelId="{88DC2F68-C488-43FE-A5F1-9CA4B6961BA8}" type="pres">
      <dgm:prSet presAssocID="{5BD40E6C-2254-4E3A-9CF9-BE6F5E2DEB9F}" presName="sibTrans" presStyleCnt="0"/>
      <dgm:spPr/>
    </dgm:pt>
    <dgm:pt modelId="{396E89CC-6E2D-40BA-A056-68CF97DB2EF6}" type="pres">
      <dgm:prSet presAssocID="{5DD5CE6A-3051-4275-9611-824DC819623B}" presName="composite" presStyleCnt="0"/>
      <dgm:spPr/>
    </dgm:pt>
    <dgm:pt modelId="{9E2A3E8B-F718-47A1-B3D3-DE42149900AE}" type="pres">
      <dgm:prSet presAssocID="{5DD5CE6A-3051-4275-9611-824DC819623B}" presName="rect1" presStyleLbl="bgImgPlace1" presStyleIdx="1" presStyleCnt="3"/>
      <dgm:spPr>
        <a:blipFill>
          <a:blip xmlns:r="http://schemas.openxmlformats.org/officeDocument/2006/relationships" r:embed="rId2"/>
          <a:srcRect/>
          <a:stretch>
            <a:fillRect t="-2000" b="-2000"/>
          </a:stretch>
        </a:blipFill>
      </dgm:spPr>
    </dgm:pt>
    <dgm:pt modelId="{E525EF87-0463-4915-BA46-1E5AF0941FFD}" type="pres">
      <dgm:prSet presAssocID="{5DD5CE6A-3051-4275-9611-824DC819623B}" presName="wedgeRectCallout1" presStyleLbl="node1" presStyleIdx="1" presStyleCnt="3">
        <dgm:presLayoutVars>
          <dgm:bulletEnabled val="1"/>
        </dgm:presLayoutVars>
      </dgm:prSet>
      <dgm:spPr/>
    </dgm:pt>
    <dgm:pt modelId="{425C1E32-F29C-4B0A-963E-A671BCD679A7}" type="pres">
      <dgm:prSet presAssocID="{1A7D59D5-9E50-49CA-B479-A8274CEDB0D4}" presName="sibTrans" presStyleCnt="0"/>
      <dgm:spPr/>
    </dgm:pt>
    <dgm:pt modelId="{023CB1DB-85EF-4713-9278-F7C1753118AC}" type="pres">
      <dgm:prSet presAssocID="{DC3EB3EB-2604-4A43-BEAD-75CE27EBE88E}" presName="composite" presStyleCnt="0"/>
      <dgm:spPr/>
    </dgm:pt>
    <dgm:pt modelId="{43815B54-7CEE-486C-9A69-DD95A4FFED9B}" type="pres">
      <dgm:prSet presAssocID="{DC3EB3EB-2604-4A43-BEAD-75CE27EBE88E}" presName="rect1" presStyleLbl="bgImgPlace1" presStyleIdx="2" presStyleCnt="3"/>
      <dgm:spPr>
        <a:blipFill>
          <a:blip xmlns:r="http://schemas.openxmlformats.org/officeDocument/2006/relationships" r:embed="rId3"/>
          <a:srcRect/>
          <a:stretch>
            <a:fillRect t="-1000" b="-1000"/>
          </a:stretch>
        </a:blipFill>
      </dgm:spPr>
    </dgm:pt>
    <dgm:pt modelId="{3009F397-F414-4925-B851-058B4F7B285B}" type="pres">
      <dgm:prSet presAssocID="{DC3EB3EB-2604-4A43-BEAD-75CE27EBE88E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C7E6E700-01FD-4F80-A84D-63571AF2A6BB}" type="presOf" srcId="{2A7FA4DB-E87C-4A52-B45F-0BF4BCE3483D}" destId="{1AB2BA8D-C28D-4383-B287-0737282FE715}" srcOrd="0" destOrd="0" presId="urn:microsoft.com/office/officeart/2008/layout/BendingPictureCaptionList"/>
    <dgm:cxn modelId="{EBF0F20B-FFB9-4E20-98E4-DC1BEB157D09}" srcId="{9057A63A-AB3D-4B2B-B0E8-D1518E717B5B}" destId="{5DD5CE6A-3051-4275-9611-824DC819623B}" srcOrd="1" destOrd="0" parTransId="{1231B4AC-8378-48C3-BDBE-BBDBBE0C0620}" sibTransId="{1A7D59D5-9E50-49CA-B479-A8274CEDB0D4}"/>
    <dgm:cxn modelId="{72F2C128-4877-49A0-B443-D7431500B3EE}" type="presOf" srcId="{5DD5CE6A-3051-4275-9611-824DC819623B}" destId="{E525EF87-0463-4915-BA46-1E5AF0941FFD}" srcOrd="0" destOrd="0" presId="urn:microsoft.com/office/officeart/2008/layout/BendingPictureCaptionList"/>
    <dgm:cxn modelId="{0D99E2AE-5DF6-4C3F-A7BA-35A5370BE24F}" type="presOf" srcId="{9057A63A-AB3D-4B2B-B0E8-D1518E717B5B}" destId="{175841E1-30AD-4FA6-8EDB-AB25A0493CE1}" srcOrd="0" destOrd="0" presId="urn:microsoft.com/office/officeart/2008/layout/BendingPictureCaptionList"/>
    <dgm:cxn modelId="{C56297DF-BD99-4704-9085-9566C6D83A37}" srcId="{9057A63A-AB3D-4B2B-B0E8-D1518E717B5B}" destId="{2A7FA4DB-E87C-4A52-B45F-0BF4BCE3483D}" srcOrd="0" destOrd="0" parTransId="{F9EE797D-0EB4-42CD-B86E-EE8094C07030}" sibTransId="{5BD40E6C-2254-4E3A-9CF9-BE6F5E2DEB9F}"/>
    <dgm:cxn modelId="{9F9053E9-EA52-47D5-9D55-91531285A30A}" type="presOf" srcId="{DC3EB3EB-2604-4A43-BEAD-75CE27EBE88E}" destId="{3009F397-F414-4925-B851-058B4F7B285B}" srcOrd="0" destOrd="0" presId="urn:microsoft.com/office/officeart/2008/layout/BendingPictureCaptionList"/>
    <dgm:cxn modelId="{68183CF1-BC46-4444-AC4D-B5D6DBD3DFC8}" srcId="{9057A63A-AB3D-4B2B-B0E8-D1518E717B5B}" destId="{DC3EB3EB-2604-4A43-BEAD-75CE27EBE88E}" srcOrd="2" destOrd="0" parTransId="{AAE643A5-D0D8-4806-8340-8A90B9375961}" sibTransId="{9F6CE672-C342-486B-A7FC-74F7930BA38A}"/>
    <dgm:cxn modelId="{8BEF5705-D538-428B-8EB4-B521113D6841}" type="presParOf" srcId="{175841E1-30AD-4FA6-8EDB-AB25A0493CE1}" destId="{C21385C6-1EBC-4119-9133-8E88D4FEF5C0}" srcOrd="0" destOrd="0" presId="urn:microsoft.com/office/officeart/2008/layout/BendingPictureCaptionList"/>
    <dgm:cxn modelId="{D6C6D1D9-D75D-4F79-AF97-8B549EAF48AB}" type="presParOf" srcId="{C21385C6-1EBC-4119-9133-8E88D4FEF5C0}" destId="{D3A4CC61-B57A-49B0-9BD8-06DABC3F0F35}" srcOrd="0" destOrd="0" presId="urn:microsoft.com/office/officeart/2008/layout/BendingPictureCaptionList"/>
    <dgm:cxn modelId="{BC62770F-74A8-4665-8DAB-ACD8E8814A49}" type="presParOf" srcId="{C21385C6-1EBC-4119-9133-8E88D4FEF5C0}" destId="{1AB2BA8D-C28D-4383-B287-0737282FE715}" srcOrd="1" destOrd="0" presId="urn:microsoft.com/office/officeart/2008/layout/BendingPictureCaptionList"/>
    <dgm:cxn modelId="{3D77F80E-2473-4DD9-8FDA-E1F0B69217D2}" type="presParOf" srcId="{175841E1-30AD-4FA6-8EDB-AB25A0493CE1}" destId="{88DC2F68-C488-43FE-A5F1-9CA4B6961BA8}" srcOrd="1" destOrd="0" presId="urn:microsoft.com/office/officeart/2008/layout/BendingPictureCaptionList"/>
    <dgm:cxn modelId="{AAAC4658-D0F1-4CF3-A6A2-29CA0D3D0372}" type="presParOf" srcId="{175841E1-30AD-4FA6-8EDB-AB25A0493CE1}" destId="{396E89CC-6E2D-40BA-A056-68CF97DB2EF6}" srcOrd="2" destOrd="0" presId="urn:microsoft.com/office/officeart/2008/layout/BendingPictureCaptionList"/>
    <dgm:cxn modelId="{58C34BCD-AD8D-48E0-9619-EA2638A18769}" type="presParOf" srcId="{396E89CC-6E2D-40BA-A056-68CF97DB2EF6}" destId="{9E2A3E8B-F718-47A1-B3D3-DE42149900AE}" srcOrd="0" destOrd="0" presId="urn:microsoft.com/office/officeart/2008/layout/BendingPictureCaptionList"/>
    <dgm:cxn modelId="{DE519476-EA34-40A9-A72E-25F5156E60AB}" type="presParOf" srcId="{396E89CC-6E2D-40BA-A056-68CF97DB2EF6}" destId="{E525EF87-0463-4915-BA46-1E5AF0941FFD}" srcOrd="1" destOrd="0" presId="urn:microsoft.com/office/officeart/2008/layout/BendingPictureCaptionList"/>
    <dgm:cxn modelId="{1FE8557A-5EC2-4A98-BA91-0ABE4E83C88A}" type="presParOf" srcId="{175841E1-30AD-4FA6-8EDB-AB25A0493CE1}" destId="{425C1E32-F29C-4B0A-963E-A671BCD679A7}" srcOrd="3" destOrd="0" presId="urn:microsoft.com/office/officeart/2008/layout/BendingPictureCaptionList"/>
    <dgm:cxn modelId="{B63B080E-D57B-49D2-8B4D-6DAB03A0A2E2}" type="presParOf" srcId="{175841E1-30AD-4FA6-8EDB-AB25A0493CE1}" destId="{023CB1DB-85EF-4713-9278-F7C1753118AC}" srcOrd="4" destOrd="0" presId="urn:microsoft.com/office/officeart/2008/layout/BendingPictureCaptionList"/>
    <dgm:cxn modelId="{7F8418DE-C24E-4381-B849-81A6B9350E40}" type="presParOf" srcId="{023CB1DB-85EF-4713-9278-F7C1753118AC}" destId="{43815B54-7CEE-486C-9A69-DD95A4FFED9B}" srcOrd="0" destOrd="0" presId="urn:microsoft.com/office/officeart/2008/layout/BendingPictureCaptionList"/>
    <dgm:cxn modelId="{3E390078-3C98-49C6-869D-490FCC98E8A3}" type="presParOf" srcId="{023CB1DB-85EF-4713-9278-F7C1753118AC}" destId="{3009F397-F414-4925-B851-058B4F7B285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82B46-3521-7143-A4AB-0711A894097D}">
      <dsp:nvSpPr>
        <dsp:cNvPr id="0" name=""/>
        <dsp:cNvSpPr/>
      </dsp:nvSpPr>
      <dsp:spPr>
        <a:xfrm>
          <a:off x="1614" y="583544"/>
          <a:ext cx="2561881" cy="1765136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2DE70-6CA5-6149-83EE-48B408B783BD}">
      <dsp:nvSpPr>
        <dsp:cNvPr id="0" name=""/>
        <dsp:cNvSpPr/>
      </dsp:nvSpPr>
      <dsp:spPr>
        <a:xfrm>
          <a:off x="1614" y="2348680"/>
          <a:ext cx="2561881" cy="950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Franklin Gothic Book" panose="020B0503020102020204" pitchFamily="34" charset="0"/>
            </a:rPr>
            <a:t>Falta de vigilância em áreas vastas e remotas.</a:t>
          </a:r>
        </a:p>
      </dsp:txBody>
      <dsp:txXfrm>
        <a:off x="1614" y="2348680"/>
        <a:ext cx="2561881" cy="950457"/>
      </dsp:txXfrm>
    </dsp:sp>
    <dsp:sp modelId="{03B9768F-E108-784D-90EF-F216FDB2C9E0}">
      <dsp:nvSpPr>
        <dsp:cNvPr id="0" name=""/>
        <dsp:cNvSpPr/>
      </dsp:nvSpPr>
      <dsp:spPr>
        <a:xfrm>
          <a:off x="2819791" y="583544"/>
          <a:ext cx="2561881" cy="1765136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249CF5-53E1-A549-ADF5-3C6D2D2D1C47}">
      <dsp:nvSpPr>
        <dsp:cNvPr id="0" name=""/>
        <dsp:cNvSpPr/>
      </dsp:nvSpPr>
      <dsp:spPr>
        <a:xfrm>
          <a:off x="2819791" y="2348680"/>
          <a:ext cx="2561881" cy="950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>
              <a:latin typeface="Franklin Gothic Book" panose="020B0503020102020204" pitchFamily="34" charset="0"/>
            </a:rPr>
            <a:t>Existência de </a:t>
          </a:r>
          <a:r>
            <a:rPr lang="pt-PT" sz="1600" i="1" u="none" kern="1200" dirty="0" err="1">
              <a:latin typeface="Franklin Gothic Book" panose="020B0503020102020204" pitchFamily="34" charset="0"/>
            </a:rPr>
            <a:t>blindspots</a:t>
          </a:r>
          <a:r>
            <a:rPr lang="pt-PT" sz="1600" kern="1200" dirty="0">
              <a:latin typeface="Franklin Gothic Book" panose="020B0503020102020204" pitchFamily="34" charset="0"/>
            </a:rPr>
            <a:t> que possibilitam a entrada em áreas privadas.</a:t>
          </a:r>
        </a:p>
      </dsp:txBody>
      <dsp:txXfrm>
        <a:off x="2819791" y="2348680"/>
        <a:ext cx="2561881" cy="950457"/>
      </dsp:txXfrm>
    </dsp:sp>
    <dsp:sp modelId="{6F62EFA8-B1E1-534E-8987-20334806BFDA}">
      <dsp:nvSpPr>
        <dsp:cNvPr id="0" name=""/>
        <dsp:cNvSpPr/>
      </dsp:nvSpPr>
      <dsp:spPr>
        <a:xfrm>
          <a:off x="5637968" y="583544"/>
          <a:ext cx="2561881" cy="1765136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66602F-C4F0-8747-A186-2A85B2EA20B7}">
      <dsp:nvSpPr>
        <dsp:cNvPr id="0" name=""/>
        <dsp:cNvSpPr/>
      </dsp:nvSpPr>
      <dsp:spPr>
        <a:xfrm>
          <a:off x="5637968" y="2348680"/>
          <a:ext cx="2561881" cy="950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600" kern="1200" dirty="0">
            <a:latin typeface="Franklin Gothic Book" panose="020B0503020102020204" pitchFamily="34" charset="0"/>
          </a:endParaRPr>
        </a:p>
      </dsp:txBody>
      <dsp:txXfrm>
        <a:off x="5637968" y="2348680"/>
        <a:ext cx="2561881" cy="950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9768F-E108-784D-90EF-F216FDB2C9E0}">
      <dsp:nvSpPr>
        <dsp:cNvPr id="0" name=""/>
        <dsp:cNvSpPr/>
      </dsp:nvSpPr>
      <dsp:spPr>
        <a:xfrm>
          <a:off x="1539" y="1368498"/>
          <a:ext cx="2442014" cy="1682548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249CF5-53E1-A549-ADF5-3C6D2D2D1C47}">
      <dsp:nvSpPr>
        <dsp:cNvPr id="0" name=""/>
        <dsp:cNvSpPr/>
      </dsp:nvSpPr>
      <dsp:spPr>
        <a:xfrm>
          <a:off x="1539" y="3051046"/>
          <a:ext cx="2442014" cy="905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 pitchFamily="34" charset="0"/>
              <a:ea typeface="+mn-ea"/>
              <a:cs typeface="+mn-cs"/>
            </a:rPr>
            <a:t>Vigia humana, </a:t>
          </a:r>
          <a:r>
            <a:rPr lang="pt-PT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 pitchFamily="34" charset="0"/>
              <a:ea typeface="+mn-ea"/>
              <a:cs typeface="+mn-cs"/>
            </a:rPr>
            <a:t>que para além de falível e limitada devido às características das zonas de maior risco, torna-se dispendiosa.</a:t>
          </a:r>
        </a:p>
      </dsp:txBody>
      <dsp:txXfrm>
        <a:off x="1539" y="3051046"/>
        <a:ext cx="2442014" cy="905987"/>
      </dsp:txXfrm>
    </dsp:sp>
    <dsp:sp modelId="{6F62EFA8-B1E1-534E-8987-20334806BFDA}">
      <dsp:nvSpPr>
        <dsp:cNvPr id="0" name=""/>
        <dsp:cNvSpPr/>
      </dsp:nvSpPr>
      <dsp:spPr>
        <a:xfrm>
          <a:off x="2687857" y="1368498"/>
          <a:ext cx="2442014" cy="1682548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66602F-C4F0-8747-A186-2A85B2EA20B7}">
      <dsp:nvSpPr>
        <dsp:cNvPr id="0" name=""/>
        <dsp:cNvSpPr/>
      </dsp:nvSpPr>
      <dsp:spPr>
        <a:xfrm>
          <a:off x="2687857" y="3083336"/>
          <a:ext cx="2442014" cy="905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 pitchFamily="34" charset="0"/>
              <a:ea typeface="+mn-ea"/>
              <a:cs typeface="+mn-cs"/>
            </a:rPr>
            <a:t>CICLOPE, </a:t>
          </a:r>
          <a:r>
            <a:rPr lang="pt-BR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 pitchFamily="34" charset="0"/>
              <a:ea typeface="+mn-ea"/>
              <a:cs typeface="+mn-cs"/>
            </a:rPr>
            <a:t>sistema de televigilância desenvolvido por uma equipa de investigadores do INOV</a:t>
          </a:r>
          <a:endParaRPr lang="pt-PT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Franklin Gothic Book" panose="020B0503020102020204" pitchFamily="34" charset="0"/>
            <a:ea typeface="+mn-ea"/>
            <a:cs typeface="+mn-cs"/>
          </a:endParaRPr>
        </a:p>
      </dsp:txBody>
      <dsp:txXfrm>
        <a:off x="2687857" y="3083336"/>
        <a:ext cx="2442014" cy="905987"/>
      </dsp:txXfrm>
    </dsp:sp>
    <dsp:sp modelId="{92282B46-3521-7143-A4AB-0711A894097D}">
      <dsp:nvSpPr>
        <dsp:cNvPr id="0" name=""/>
        <dsp:cNvSpPr/>
      </dsp:nvSpPr>
      <dsp:spPr>
        <a:xfrm>
          <a:off x="5374176" y="1368498"/>
          <a:ext cx="2442014" cy="1682548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52DE70-6CA5-6149-83EE-48B408B783BD}">
      <dsp:nvSpPr>
        <dsp:cNvPr id="0" name=""/>
        <dsp:cNvSpPr/>
      </dsp:nvSpPr>
      <dsp:spPr>
        <a:xfrm>
          <a:off x="5374176" y="3099480"/>
          <a:ext cx="2442014" cy="905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Franklin Gothic Book" panose="020B0503020102020204" pitchFamily="34" charset="0"/>
            </a:rPr>
            <a:t>Permite monitorizar remotamente grandes áreas a um custo por hectare reduzido.</a:t>
          </a:r>
          <a:endParaRPr lang="pt-PT" sz="1600" kern="1200" dirty="0">
            <a:latin typeface="Franklin Gothic Book" panose="020B0503020102020204" pitchFamily="34" charset="0"/>
          </a:endParaRPr>
        </a:p>
      </dsp:txBody>
      <dsp:txXfrm>
        <a:off x="5374176" y="3099480"/>
        <a:ext cx="2442014" cy="9059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A4CC61-B57A-49B0-9BD8-06DABC3F0F35}">
      <dsp:nvSpPr>
        <dsp:cNvPr id="0" name=""/>
        <dsp:cNvSpPr/>
      </dsp:nvSpPr>
      <dsp:spPr>
        <a:xfrm>
          <a:off x="258876" y="1250"/>
          <a:ext cx="2152183" cy="172174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2BA8D-C28D-4383-B287-0737282FE715}">
      <dsp:nvSpPr>
        <dsp:cNvPr id="0" name=""/>
        <dsp:cNvSpPr/>
      </dsp:nvSpPr>
      <dsp:spPr>
        <a:xfrm>
          <a:off x="452573" y="1550822"/>
          <a:ext cx="1915443" cy="60261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Fabricantes de </a:t>
          </a:r>
          <a:r>
            <a:rPr lang="pt-PT" sz="1700" kern="1200" dirty="0" err="1"/>
            <a:t>Drones</a:t>
          </a:r>
          <a:endParaRPr lang="pt-PT" sz="1700" kern="1200" dirty="0"/>
        </a:p>
      </dsp:txBody>
      <dsp:txXfrm>
        <a:off x="452573" y="1550822"/>
        <a:ext cx="1915443" cy="602611"/>
      </dsp:txXfrm>
    </dsp:sp>
    <dsp:sp modelId="{9E2A3E8B-F718-47A1-B3D3-DE42149900AE}">
      <dsp:nvSpPr>
        <dsp:cNvPr id="0" name=""/>
        <dsp:cNvSpPr/>
      </dsp:nvSpPr>
      <dsp:spPr>
        <a:xfrm>
          <a:off x="2626278" y="1250"/>
          <a:ext cx="2152183" cy="1721746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5EF87-0463-4915-BA46-1E5AF0941FFD}">
      <dsp:nvSpPr>
        <dsp:cNvPr id="0" name=""/>
        <dsp:cNvSpPr/>
      </dsp:nvSpPr>
      <dsp:spPr>
        <a:xfrm>
          <a:off x="2819975" y="1550822"/>
          <a:ext cx="1915443" cy="60261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Fabricantes de Câmaras</a:t>
          </a:r>
        </a:p>
      </dsp:txBody>
      <dsp:txXfrm>
        <a:off x="2819975" y="1550822"/>
        <a:ext cx="1915443" cy="602611"/>
      </dsp:txXfrm>
    </dsp:sp>
    <dsp:sp modelId="{43815B54-7CEE-486C-9A69-DD95A4FFED9B}">
      <dsp:nvSpPr>
        <dsp:cNvPr id="0" name=""/>
        <dsp:cNvSpPr/>
      </dsp:nvSpPr>
      <dsp:spPr>
        <a:xfrm>
          <a:off x="1442577" y="2368652"/>
          <a:ext cx="2152183" cy="1721746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9F397-F414-4925-B851-058B4F7B285B}">
      <dsp:nvSpPr>
        <dsp:cNvPr id="0" name=""/>
        <dsp:cNvSpPr/>
      </dsp:nvSpPr>
      <dsp:spPr>
        <a:xfrm>
          <a:off x="1636274" y="3918224"/>
          <a:ext cx="1915443" cy="60261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Fabricantes de Sensores</a:t>
          </a:r>
        </a:p>
      </dsp:txBody>
      <dsp:txXfrm>
        <a:off x="1636274" y="3918224"/>
        <a:ext cx="1915443" cy="602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move the slide</a:t>
            </a: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PT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PT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PT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PT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BA9E39D-98E9-44D3-BFC8-2AB32445335E}" type="slidenum">
              <a:rPr lang="pt-PT" sz="1400" b="0" strike="noStrike" spc="-1">
                <a:latin typeface="Times New Roman"/>
              </a:rPr>
              <a:t>‹#›</a:t>
            </a:fld>
            <a:endParaRPr lang="pt-PT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pt-PT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Um dos grandes problemas em </a:t>
            </a:r>
            <a:r>
              <a:rPr lang="pt-PT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portugal</a:t>
            </a:r>
            <a:r>
              <a:rPr lang="pt-PT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 são os </a:t>
            </a:r>
            <a:r>
              <a:rPr lang="pt-PT" sz="1200" b="0" strike="noStrike" spc="-1" dirty="0" err="1">
                <a:solidFill>
                  <a:srgbClr val="000000"/>
                </a:solidFill>
                <a:latin typeface="+mn-lt"/>
                <a:ea typeface="+mn-ea"/>
              </a:rPr>
              <a:t>Os</a:t>
            </a:r>
            <a:r>
              <a:rPr lang="pt-PT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r>
              <a:rPr lang="pt-PT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incêndios florestais, que</a:t>
            </a:r>
            <a:r>
              <a:rPr lang="pt-PT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 são numerosos e é bastante urgente encontrar uma solução para que se trave esses incêndios que têm sido devastadores</a:t>
            </a:r>
            <a:endParaRPr lang="pt-PT" sz="1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pt-PT" sz="1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Portugal é o país europeu mais afetado por incêndios. Ao contrário de Espanha e de outros países mediterrâneos, salienta, "</a:t>
            </a:r>
            <a:r>
              <a:rPr lang="pt-PT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Portugal não possui uma estrutura profissional e especializada dedicada à prevenção e extinção de incêndios</a:t>
            </a:r>
            <a:r>
              <a:rPr lang="pt-PT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".</a:t>
            </a:r>
            <a:endParaRPr lang="pt-PT" sz="1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pt-PT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De facto, </a:t>
            </a:r>
            <a:r>
              <a:rPr lang="pt-PT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Portugal é o primeiro país da Europa e o quarto do mundo com a maior massa florestal perdida</a:t>
            </a:r>
            <a:r>
              <a:rPr lang="pt-PT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, até ao momento, no século XXI, devido, em grande parte, aos incêndios florestais que assolam o país todos os verões. </a:t>
            </a:r>
            <a:r>
              <a:rPr lang="pt-PT" sz="1200" b="1" strike="noStrike" spc="-1" dirty="0">
                <a:solidFill>
                  <a:srgbClr val="000000"/>
                </a:solidFill>
                <a:latin typeface="+mn-lt"/>
                <a:ea typeface="+mn-ea"/>
              </a:rPr>
              <a:t>Em média, por ano, registam-se cerca de 17 mil ocorrências e ardem cerca de 120 mil hectares</a:t>
            </a:r>
            <a:r>
              <a:rPr lang="pt-PT" sz="1200" b="0" strike="noStrike" spc="-1" dirty="0">
                <a:solidFill>
                  <a:srgbClr val="000000"/>
                </a:solidFill>
                <a:latin typeface="+mn-lt"/>
                <a:ea typeface="+mn-ea"/>
              </a:rPr>
              <a:t>",</a:t>
            </a:r>
            <a:endParaRPr lang="pt-PT" sz="1200" b="0" strike="noStrike" spc="-1" dirty="0">
              <a:latin typeface="Arial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7C14383-B451-4AE5-8F6B-AA9EB102C24C}" type="slidenum">
              <a:rPr lang="pt-PT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pt-PT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Em Portugal não existe nenhum sistema eficiente para a deteção rápida de incêndios florestais, o sistema em prática consiste na vigia humana que para além de falível e limitada devido às características das zonas de maior risco, torna-se dispendiosa.</a:t>
            </a:r>
            <a:endParaRPr lang="pt-PT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2000" b="0" strike="noStrike" spc="-1">
                <a:solidFill>
                  <a:srgbClr val="000000"/>
                </a:solidFill>
                <a:latin typeface="+mn-lt"/>
                <a:ea typeface="+mn-ea"/>
              </a:rPr>
              <a:t>Também existe um sistema de televigilância denominado CICLOPE desenvolvido por uma equipa de investigadores do INOV, Pelas características dos equipamentos que utiliza, o CICLOPE permite monitorizar remotamente grandes áreas a um custo por hectare bastante reduzido. A utilização simultânea ou individual de câmaras de vídeo da gama do visível e dos infra-vermelhos, assim como LIDAR, permite efectuar observações diurnas e nocturnas com praticamente todas as condições de tempo. Atua atualmente em Bragança, castelo branco leiria, guarda, lisboa e santarém.</a:t>
            </a:r>
            <a:endParaRPr lang="pt-PT" sz="2000" b="0" strike="noStrike" spc="-1">
              <a:latin typeface="Arial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F470563-6294-4ED3-B896-FBCD882A37A1}" type="slidenum">
              <a:rPr lang="pt-PT" sz="1200" b="0" strike="noStrike" spc="-1">
                <a:latin typeface="Times New Roman"/>
              </a:rPr>
              <a:t>3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pt-PT" sz="2000" b="0" strike="noStrike" spc="-1">
              <a:latin typeface="Arial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EE8FD2C-ED2B-44AF-A3E5-893573324A7D}" type="slidenum">
              <a:rPr lang="pt-PT" sz="1200" b="0" strike="noStrike" spc="-1">
                <a:latin typeface="Times New Roman"/>
              </a:rPr>
              <a:t>4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pt-PT" sz="2000" b="0" strike="noStrike" spc="-1" dirty="0">
              <a:latin typeface="Arial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EE8FD2C-ED2B-44AF-A3E5-893573324A7D}" type="slidenum">
              <a:rPr lang="pt-PT" sz="1200" b="0" strike="noStrike" spc="-1">
                <a:latin typeface="Times New Roman"/>
              </a:rPr>
              <a:t>6</a:t>
            </a:fld>
            <a:endParaRPr lang="pt-PT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1036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pt-PT" sz="2000" b="0" strike="noStrike" spc="-1" dirty="0">
              <a:latin typeface="Arial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EE8FD2C-ED2B-44AF-A3E5-893573324A7D}" type="slidenum">
              <a:rPr lang="pt-PT" sz="1200" b="0" strike="noStrike" spc="-1">
                <a:latin typeface="Times New Roman"/>
              </a:rPr>
              <a:t>7</a:t>
            </a:fld>
            <a:endParaRPr lang="pt-PT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346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pt-PT" sz="2000" b="0" strike="noStrike" spc="-1" dirty="0">
              <a:latin typeface="Arial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EE8FD2C-ED2B-44AF-A3E5-893573324A7D}" type="slidenum">
              <a:rPr lang="pt-PT" sz="1200" b="0" strike="noStrike" spc="-1">
                <a:latin typeface="Times New Roman"/>
              </a:rPr>
              <a:t>8</a:t>
            </a:fld>
            <a:endParaRPr lang="pt-PT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499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17720" y="228600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7864200" y="228600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371600" y="415656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617720" y="415656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7864200" y="4156560"/>
            <a:ext cx="309132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371600" y="685800"/>
            <a:ext cx="9600840" cy="68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91360" y="415656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37160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91360" y="2286000"/>
            <a:ext cx="46850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371600" y="4156560"/>
            <a:ext cx="960084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 hidden="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2"/>
          <p:cNvSpPr>
            <a:spLocks noGrp="1"/>
          </p:cNvSpPr>
          <p:nvPr>
            <p:ph type="title"/>
          </p:nvPr>
        </p:nvSpPr>
        <p:spPr>
          <a:xfrm>
            <a:off x="1915200" y="1788480"/>
            <a:ext cx="8361000" cy="209772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89000"/>
              </a:lnSpc>
            </a:pPr>
            <a:r>
              <a:rPr lang="en-US" sz="7200" b="0" strike="noStrike" cap="all" spc="-1">
                <a:solidFill>
                  <a:srgbClr val="191B0E"/>
                </a:solidFill>
                <a:latin typeface="Franklin Gothic Book"/>
              </a:rPr>
              <a:t>Click to edit Master title style</a:t>
            </a:r>
            <a:endParaRPr lang="en-US" sz="72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752760" y="6453360"/>
            <a:ext cx="1607760" cy="4042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EE650BE-3D6F-4A6B-B9AD-7AF38BC45740}" type="datetime">
              <a:rPr lang="pt-PT" sz="1200" b="0" strike="noStrike" spc="-1">
                <a:solidFill>
                  <a:srgbClr val="191B0E"/>
                </a:solidFill>
                <a:latin typeface="Franklin Gothic Book"/>
              </a:rPr>
              <a:t>16/02/2020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584080" y="6453360"/>
            <a:ext cx="7022880" cy="404280"/>
          </a:xfrm>
          <a:prstGeom prst="rect">
            <a:avLst/>
          </a:prstGeom>
        </p:spPr>
        <p:txBody>
          <a:bodyPr anchor="ctr"/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9830520" y="6453360"/>
            <a:ext cx="1595880" cy="4042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12929E7-A692-45CA-BF84-0479C32536AE}" type="slidenum">
              <a:rPr lang="pt-PT" sz="1200" b="0" strike="noStrike" spc="-1">
                <a:solidFill>
                  <a:srgbClr val="191B0E"/>
                </a:solidFill>
                <a:latin typeface="Franklin Gothic Book"/>
              </a:rPr>
              <a:t>‹#›</a:t>
            </a:fld>
            <a:endParaRPr lang="pt-PT" sz="1200" b="0" strike="noStrike" spc="-1">
              <a:latin typeface="Times New Roman"/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52760" y="744120"/>
            <a:ext cx="10673640" cy="5349600"/>
            <a:chOff x="752760" y="744120"/>
            <a:chExt cx="10673640" cy="5349600"/>
          </a:xfrm>
        </p:grpSpPr>
        <p:sp>
          <p:nvSpPr>
            <p:cNvPr id="6" name="CustomShape 7"/>
            <p:cNvSpPr/>
            <p:nvPr/>
          </p:nvSpPr>
          <p:spPr>
            <a:xfrm>
              <a:off x="8151840" y="1685520"/>
              <a:ext cx="3274560" cy="4408200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flipH="1" flipV="1">
              <a:off x="752760" y="743760"/>
              <a:ext cx="3275280" cy="4408200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191B0E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i="1" strike="noStrike" spc="-1">
                <a:solidFill>
                  <a:srgbClr val="191B0E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191B0E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78080" y="360"/>
            <a:ext cx="2282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840" cy="14857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9000"/>
              </a:lnSpc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371600" y="2286000"/>
            <a:ext cx="9600840" cy="3580920"/>
          </a:xfrm>
          <a:prstGeom prst="rect">
            <a:avLst/>
          </a:prstGeom>
        </p:spPr>
        <p:txBody>
          <a:bodyPr/>
          <a:lstStyle/>
          <a:p>
            <a:pPr marL="384120" indent="-38376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2000" b="0" strike="noStrike" spc="-1">
                <a:solidFill>
                  <a:srgbClr val="191B0E"/>
                </a:solidFill>
                <a:latin typeface="Franklin Gothic Book"/>
              </a:rPr>
              <a:t>Click to edit Master text styles</a:t>
            </a:r>
          </a:p>
          <a:p>
            <a:pPr marL="914400" lvl="1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US" sz="2000" b="0" i="1" strike="noStrike" spc="-1">
                <a:solidFill>
                  <a:srgbClr val="191B0E"/>
                </a:solidFill>
                <a:latin typeface="Franklin Gothic Book"/>
              </a:rPr>
              <a:t>Second level</a:t>
            </a:r>
            <a:endParaRPr lang="en-US" sz="20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1371600" lvl="2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1800" b="0" strike="noStrike" spc="-1">
                <a:solidFill>
                  <a:srgbClr val="191B0E"/>
                </a:solidFill>
                <a:latin typeface="Franklin Gothic Book"/>
              </a:rPr>
              <a:t>Third level</a:t>
            </a:r>
            <a:endParaRPr lang="en-US" sz="1800" b="0" i="1" strike="noStrike" spc="-1">
              <a:solidFill>
                <a:srgbClr val="191B0E"/>
              </a:solidFill>
              <a:latin typeface="Franklin Gothic Book"/>
            </a:endParaRPr>
          </a:p>
          <a:p>
            <a:pPr marL="1828800" lvl="3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US" sz="1800" b="0" i="1" strike="noStrike" spc="-1">
                <a:solidFill>
                  <a:srgbClr val="191B0E"/>
                </a:solidFill>
                <a:latin typeface="Franklin Gothic Book"/>
              </a:rPr>
              <a:t>Fourth level</a:t>
            </a:r>
            <a:endParaRPr lang="en-US" sz="1800" b="0" strike="noStrike" spc="-1">
              <a:solidFill>
                <a:srgbClr val="191B0E"/>
              </a:solidFill>
              <a:latin typeface="Franklin Gothic Book"/>
            </a:endParaRPr>
          </a:p>
          <a:p>
            <a:pPr marL="2286000" lvl="4" indent="-383760">
              <a:lnSpc>
                <a:spcPct val="94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r>
              <a:rPr lang="en-US" sz="1600" b="0" strike="noStrike" spc="-1">
                <a:solidFill>
                  <a:srgbClr val="191B0E"/>
                </a:solidFill>
                <a:latin typeface="Franklin Gothic Book"/>
              </a:rPr>
              <a:t>Fifth level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1390680" y="6453360"/>
            <a:ext cx="1204200" cy="4042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FB80771-8DA5-4C19-8B76-DBC5676FA33A}" type="datetime">
              <a:rPr lang="pt-PT" sz="1200" b="0" strike="noStrike" spc="-1">
                <a:solidFill>
                  <a:srgbClr val="191B0E"/>
                </a:solidFill>
                <a:latin typeface="Franklin Gothic Book"/>
              </a:rPr>
              <a:t>16/02/2020</a:t>
            </a:fld>
            <a:endParaRPr lang="pt-PT" sz="1200" b="0" strike="noStrike" spc="-1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2893680" y="6453360"/>
            <a:ext cx="6280560" cy="404280"/>
          </a:xfrm>
          <a:prstGeom prst="rect">
            <a:avLst/>
          </a:prstGeom>
        </p:spPr>
        <p:txBody>
          <a:bodyPr anchor="ctr"/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9472680" y="6453360"/>
            <a:ext cx="1595880" cy="4042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DA49D95-F212-4175-A8D1-2302571E00E3}" type="slidenum">
              <a:rPr lang="pt-PT" sz="1200" b="0" strike="noStrike" spc="-1">
                <a:solidFill>
                  <a:srgbClr val="191B0E"/>
                </a:solidFill>
                <a:latin typeface="Franklin Gothic Book"/>
              </a:rPr>
              <a:t>‹#›</a:t>
            </a:fld>
            <a:endParaRPr lang="pt-PT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2"/>
          <p:cNvSpPr/>
          <p:nvPr/>
        </p:nvSpPr>
        <p:spPr>
          <a:xfrm flipH="1" flipV="1">
            <a:off x="752760" y="743760"/>
            <a:ext cx="3275280" cy="4408200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96" name="CustomShape 3"/>
          <p:cNvSpPr/>
          <p:nvPr/>
        </p:nvSpPr>
        <p:spPr>
          <a:xfrm>
            <a:off x="8122845" y="1692293"/>
            <a:ext cx="3274560" cy="440820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51B573-D52F-417A-B2F2-027CB1E34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94" y="1558691"/>
            <a:ext cx="8986098" cy="369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m 4"/>
          <p:cNvPicPr/>
          <p:nvPr/>
        </p:nvPicPr>
        <p:blipFill>
          <a:blip r:embed="rId3"/>
          <a:stretch/>
        </p:blipFill>
        <p:spPr>
          <a:xfrm>
            <a:off x="0" y="0"/>
            <a:ext cx="3501360" cy="6857640"/>
          </a:xfrm>
          <a:prstGeom prst="rect">
            <a:avLst/>
          </a:prstGeom>
          <a:ln>
            <a:noFill/>
          </a:ln>
        </p:spPr>
      </p:pic>
      <p:grpSp>
        <p:nvGrpSpPr>
          <p:cNvPr id="115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16" name="TextShape 9"/>
          <p:cNvSpPr txBox="1"/>
          <p:nvPr/>
        </p:nvSpPr>
        <p:spPr>
          <a:xfrm>
            <a:off x="5952682" y="734255"/>
            <a:ext cx="3723840" cy="736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4000" b="1" strike="noStrike" cap="all" spc="-1" dirty="0" err="1">
                <a:solidFill>
                  <a:srgbClr val="191B0E"/>
                </a:solidFill>
                <a:latin typeface="Franklin Gothic Book"/>
              </a:rPr>
              <a:t>Problema</a:t>
            </a:r>
            <a:endParaRPr lang="en-US" sz="40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graphicFrame>
        <p:nvGraphicFramePr>
          <p:cNvPr id="13" name="Marcador de Posição de Conteúdo 3">
            <a:extLst>
              <a:ext uri="{FF2B5EF4-FFF2-40B4-BE49-F238E27FC236}">
                <a16:creationId xmlns:a16="http://schemas.microsoft.com/office/drawing/2014/main" id="{84E32357-6BE4-4FCB-87DB-DB1A99251A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8275812"/>
              </p:ext>
            </p:extLst>
          </p:nvPr>
        </p:nvGraphicFramePr>
        <p:xfrm>
          <a:off x="3713870" y="1687743"/>
          <a:ext cx="8201465" cy="388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7CF0CA-F77A-43EE-A69D-FF8780524CCB}"/>
              </a:ext>
            </a:extLst>
          </p:cNvPr>
          <p:cNvSpPr txBox="1"/>
          <p:nvPr/>
        </p:nvSpPr>
        <p:spPr>
          <a:xfrm>
            <a:off x="9567333" y="4106333"/>
            <a:ext cx="2348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latin typeface="Franklin Gothic Book" panose="020B0503020102020204" pitchFamily="34" charset="0"/>
              </a:rPr>
              <a:t>Falta de vigilância em vastas propriedades privadas.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133" name="Picture 7"/>
          <p:cNvPicPr/>
          <p:nvPr/>
        </p:nvPicPr>
        <p:blipFill>
          <a:blip r:embed="rId3"/>
          <a:srcRect l="32682" r="37762"/>
          <a:stretch/>
        </p:blipFill>
        <p:spPr>
          <a:xfrm>
            <a:off x="0" y="0"/>
            <a:ext cx="3501360" cy="6857640"/>
          </a:xfrm>
          <a:prstGeom prst="rect">
            <a:avLst/>
          </a:prstGeom>
          <a:ln>
            <a:noFill/>
          </a:ln>
        </p:spPr>
      </p:pic>
      <p:sp>
        <p:nvSpPr>
          <p:cNvPr id="134" name="TextShape 9"/>
          <p:cNvSpPr txBox="1"/>
          <p:nvPr/>
        </p:nvSpPr>
        <p:spPr>
          <a:xfrm>
            <a:off x="4863181" y="387775"/>
            <a:ext cx="6044040" cy="957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4000" b="1" strike="noStrike" cap="all" spc="-1" dirty="0" err="1">
                <a:solidFill>
                  <a:srgbClr val="191B0E"/>
                </a:solidFill>
                <a:latin typeface="Franklin Gothic Book"/>
              </a:rPr>
              <a:t>Solução</a:t>
            </a:r>
            <a:r>
              <a:rPr lang="en-US" sz="4000" b="1" strike="noStrike" cap="all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sz="4000" b="1" strike="noStrike" cap="all" spc="-1" dirty="0" err="1">
                <a:solidFill>
                  <a:srgbClr val="191B0E"/>
                </a:solidFill>
                <a:latin typeface="Franklin Gothic Book"/>
              </a:rPr>
              <a:t>Existente</a:t>
            </a:r>
            <a:endParaRPr lang="en-US" sz="40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graphicFrame>
        <p:nvGraphicFramePr>
          <p:cNvPr id="6" name="Marcador de Posição de Conteúdo 3">
            <a:extLst>
              <a:ext uri="{FF2B5EF4-FFF2-40B4-BE49-F238E27FC236}">
                <a16:creationId xmlns:a16="http://schemas.microsoft.com/office/drawing/2014/main" id="{BB0E3ABE-3691-4005-B15D-B2BD8C4EFE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6790819"/>
              </p:ext>
            </p:extLst>
          </p:nvPr>
        </p:nvGraphicFramePr>
        <p:xfrm>
          <a:off x="3976336" y="866395"/>
          <a:ext cx="7817730" cy="5325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relva, relógio&#10;&#10;Descrição gerada automaticamente">
            <a:extLst>
              <a:ext uri="{FF2B5EF4-FFF2-40B4-BE49-F238E27FC236}">
                <a16:creationId xmlns:a16="http://schemas.microsoft.com/office/drawing/2014/main" id="{850CDCFD-A7C3-43D3-8774-428778798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44"/>
          <a:stretch/>
        </p:blipFill>
        <p:spPr>
          <a:xfrm>
            <a:off x="0" y="0"/>
            <a:ext cx="3501357" cy="6858000"/>
          </a:xfrm>
          <a:prstGeom prst="rect">
            <a:avLst/>
          </a:prstGeom>
        </p:spPr>
      </p:pic>
      <p:grpSp>
        <p:nvGrpSpPr>
          <p:cNvPr id="150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51" name="TextShape 9"/>
          <p:cNvSpPr txBox="1"/>
          <p:nvPr/>
        </p:nvSpPr>
        <p:spPr>
          <a:xfrm>
            <a:off x="4034193" y="291727"/>
            <a:ext cx="7779600" cy="105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4000" b="1" strike="noStrike" cap="all" spc="-1" dirty="0" err="1">
                <a:solidFill>
                  <a:srgbClr val="191B0E"/>
                </a:solidFill>
                <a:latin typeface="Franklin Gothic Book"/>
              </a:rPr>
              <a:t>Solução</a:t>
            </a:r>
            <a:r>
              <a:rPr lang="en-US" sz="4000" b="1" strike="noStrike" cap="all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sz="4000" b="1" strike="noStrike" cap="all" spc="-1" dirty="0" err="1">
                <a:solidFill>
                  <a:srgbClr val="191B0E"/>
                </a:solidFill>
                <a:latin typeface="Franklin Gothic Book"/>
              </a:rPr>
              <a:t>proposta</a:t>
            </a:r>
            <a:endParaRPr lang="en-US" sz="40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447185-B328-40CF-9C18-866ED003794C}"/>
              </a:ext>
            </a:extLst>
          </p:cNvPr>
          <p:cNvSpPr/>
          <p:nvPr/>
        </p:nvSpPr>
        <p:spPr>
          <a:xfrm>
            <a:off x="3824876" y="2181377"/>
            <a:ext cx="2561881" cy="1765136"/>
          </a:xfrm>
          <a:prstGeom prst="roundRect">
            <a:avLst/>
          </a:prstGeom>
          <a:blipFill rotWithShape="1">
            <a:blip r:embed="rId4"/>
            <a:srcRect/>
            <a:stretch>
              <a:fillRect t="-8000" b="-8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69348-78F7-4008-9CF8-FC3A18A5CB87}"/>
              </a:ext>
            </a:extLst>
          </p:cNvPr>
          <p:cNvGrpSpPr/>
          <p:nvPr/>
        </p:nvGrpSpPr>
        <p:grpSpPr>
          <a:xfrm>
            <a:off x="3824876" y="3946513"/>
            <a:ext cx="2561881" cy="950457"/>
            <a:chOff x="1614" y="2348680"/>
            <a:chExt cx="2561881" cy="9504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A26258-41D9-42CE-9E40-AEB3697A29EB}"/>
                </a:ext>
              </a:extLst>
            </p:cNvPr>
            <p:cNvSpPr/>
            <p:nvPr/>
          </p:nvSpPr>
          <p:spPr>
            <a:xfrm>
              <a:off x="1614" y="2348680"/>
              <a:ext cx="2561881" cy="9504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97A53F-1DB4-4CF1-BEE0-C92A15BC3605}"/>
                </a:ext>
              </a:extLst>
            </p:cNvPr>
            <p:cNvSpPr txBox="1"/>
            <p:nvPr/>
          </p:nvSpPr>
          <p:spPr>
            <a:xfrm>
              <a:off x="1614" y="2348680"/>
              <a:ext cx="2561881" cy="950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600" b="1" strike="noStrike" kern="1200" spc="-1" dirty="0">
                  <a:solidFill>
                    <a:srgbClr val="000000"/>
                  </a:solidFill>
                  <a:latin typeface="Franklin Gothic Book"/>
                </a:rPr>
                <a:t>Controlo Automático</a:t>
              </a:r>
              <a:r>
                <a:rPr lang="pt-PT" sz="1600" b="0" strike="noStrike" kern="1200" spc="-1" dirty="0">
                  <a:solidFill>
                    <a:srgbClr val="000000"/>
                  </a:solidFill>
                  <a:latin typeface="Franklin Gothic Book"/>
                </a:rPr>
                <a:t>, recorrendo a sensores de movimento e inteligência artificial para a idealização de percursos ótimos</a:t>
              </a:r>
              <a:r>
                <a:rPr lang="pt-PT" sz="1600" b="1" strike="noStrike" kern="1200" spc="-1" dirty="0">
                  <a:solidFill>
                    <a:srgbClr val="000000"/>
                  </a:solidFill>
                  <a:latin typeface="Franklin Gothic Book"/>
                </a:rPr>
                <a:t> </a:t>
              </a:r>
              <a:endParaRPr lang="pt-PT" sz="16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A25CEE2-9FFE-4987-B067-08560AEB7431}"/>
              </a:ext>
            </a:extLst>
          </p:cNvPr>
          <p:cNvSpPr/>
          <p:nvPr/>
        </p:nvSpPr>
        <p:spPr>
          <a:xfrm>
            <a:off x="6710276" y="2181376"/>
            <a:ext cx="2561881" cy="1765136"/>
          </a:xfrm>
          <a:prstGeom prst="roundRect">
            <a:avLst/>
          </a:prstGeom>
          <a:blipFill rotWithShape="1">
            <a:blip r:embed="rId5"/>
            <a:srcRect/>
            <a:stretch>
              <a:fillRect l="-11000" r="-11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A4D610-3C59-4865-8575-4BEE4BDC292B}"/>
              </a:ext>
            </a:extLst>
          </p:cNvPr>
          <p:cNvGrpSpPr/>
          <p:nvPr/>
        </p:nvGrpSpPr>
        <p:grpSpPr>
          <a:xfrm>
            <a:off x="6643053" y="3946513"/>
            <a:ext cx="2629104" cy="950457"/>
            <a:chOff x="2819791" y="2348680"/>
            <a:chExt cx="2629104" cy="95045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6C3EC4-3B74-4114-9520-6772EFB0C2F7}"/>
                </a:ext>
              </a:extLst>
            </p:cNvPr>
            <p:cNvSpPr/>
            <p:nvPr/>
          </p:nvSpPr>
          <p:spPr>
            <a:xfrm>
              <a:off x="2819791" y="2348680"/>
              <a:ext cx="2561881" cy="9504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71D49E-AD97-47AC-B1CB-838024B19605}"/>
                </a:ext>
              </a:extLst>
            </p:cNvPr>
            <p:cNvSpPr txBox="1"/>
            <p:nvPr/>
          </p:nvSpPr>
          <p:spPr>
            <a:xfrm>
              <a:off x="2887014" y="2348680"/>
              <a:ext cx="2561881" cy="950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600" b="1" strike="noStrike" kern="1200" spc="-1" dirty="0">
                  <a:solidFill>
                    <a:srgbClr val="000000"/>
                  </a:solidFill>
                  <a:latin typeface="Franklin Gothic Book"/>
                </a:rPr>
                <a:t>Identificação de intrusos ou incêndios e alerta automática utilizando</a:t>
              </a:r>
              <a:r>
                <a:rPr lang="pt-PT" sz="1600" b="0" strike="noStrike" kern="1200" spc="-1" dirty="0">
                  <a:solidFill>
                    <a:srgbClr val="000000"/>
                  </a:solidFill>
                  <a:latin typeface="Franklin Gothic Book"/>
                </a:rPr>
                <a:t> </a:t>
              </a:r>
              <a:r>
                <a:rPr lang="pt-PT" sz="1600" b="0" i="1" strike="noStrike" kern="1200" spc="-1" dirty="0" err="1">
                  <a:solidFill>
                    <a:srgbClr val="000000"/>
                  </a:solidFill>
                  <a:latin typeface="Franklin Gothic Book"/>
                </a:rPr>
                <a:t>machine</a:t>
              </a:r>
              <a:r>
                <a:rPr lang="pt-PT" sz="1600" b="0" i="1" strike="noStrike" kern="1200" spc="-1" dirty="0">
                  <a:solidFill>
                    <a:srgbClr val="000000"/>
                  </a:solidFill>
                  <a:latin typeface="Franklin Gothic Book"/>
                </a:rPr>
                <a:t> </a:t>
              </a:r>
              <a:r>
                <a:rPr lang="pt-PT" sz="1600" b="0" i="1" strike="noStrike" kern="1200" spc="-1" dirty="0" err="1">
                  <a:solidFill>
                    <a:srgbClr val="000000"/>
                  </a:solidFill>
                  <a:latin typeface="Franklin Gothic Book"/>
                </a:rPr>
                <a:t>learning</a:t>
              </a:r>
              <a:r>
                <a:rPr lang="pt-PT" sz="1600" b="0" i="1" strike="noStrike" kern="1200" spc="-1" dirty="0">
                  <a:solidFill>
                    <a:srgbClr val="000000"/>
                  </a:solidFill>
                  <a:latin typeface="Franklin Gothic Book"/>
                </a:rPr>
                <a:t> </a:t>
              </a:r>
              <a:r>
                <a:rPr lang="pt-PT" sz="1600" b="0" strike="noStrike" kern="1200" spc="-1" dirty="0">
                  <a:solidFill>
                    <a:srgbClr val="000000"/>
                  </a:solidFill>
                  <a:latin typeface="Franklin Gothic Book"/>
                </a:rPr>
                <a:t>através de processamento de imagens infravermelhas e sensores de fumo</a:t>
              </a:r>
              <a:endParaRPr lang="pt-PT" sz="16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DE2DCA-E113-4970-ABC6-A47CA7294D66}"/>
              </a:ext>
            </a:extLst>
          </p:cNvPr>
          <p:cNvGrpSpPr/>
          <p:nvPr/>
        </p:nvGrpSpPr>
        <p:grpSpPr>
          <a:xfrm>
            <a:off x="9462844" y="3992173"/>
            <a:ext cx="2561881" cy="950457"/>
            <a:chOff x="5639582" y="2394340"/>
            <a:chExt cx="2561881" cy="95045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160FDA-5C95-420B-BAC2-EA6CFB2B07B9}"/>
                </a:ext>
              </a:extLst>
            </p:cNvPr>
            <p:cNvSpPr/>
            <p:nvPr/>
          </p:nvSpPr>
          <p:spPr>
            <a:xfrm>
              <a:off x="5639582" y="2394340"/>
              <a:ext cx="2561881" cy="95045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151BA-9F25-4FC1-A1FB-DA4BF2B7FB7D}"/>
                </a:ext>
              </a:extLst>
            </p:cNvPr>
            <p:cNvSpPr txBox="1"/>
            <p:nvPr/>
          </p:nvSpPr>
          <p:spPr>
            <a:xfrm>
              <a:off x="5639582" y="2394340"/>
              <a:ext cx="2561881" cy="950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600" b="1" spc="-1" dirty="0">
                  <a:solidFill>
                    <a:srgbClr val="000000"/>
                  </a:solidFill>
                  <a:latin typeface="Franklin Gothic Book"/>
                </a:rPr>
                <a:t>Plataforma de carregamento automático </a:t>
              </a:r>
              <a:r>
                <a:rPr lang="pt-PT" sz="1600" spc="-1" dirty="0">
                  <a:solidFill>
                    <a:srgbClr val="000000"/>
                  </a:solidFill>
                  <a:latin typeface="Franklin Gothic Book"/>
                </a:rPr>
                <a:t>sem necessidade de qualquer tipo de intervenção humana</a:t>
              </a:r>
              <a:endParaRPr lang="pt-PT" sz="1600" kern="1200" dirty="0"/>
            </a:p>
          </p:txBody>
        </p:sp>
      </p:grpSp>
      <p:pic>
        <p:nvPicPr>
          <p:cNvPr id="1028" name="Picture 4" descr="Image result for drone charging station">
            <a:extLst>
              <a:ext uri="{FF2B5EF4-FFF2-40B4-BE49-F238E27FC236}">
                <a16:creationId xmlns:a16="http://schemas.microsoft.com/office/drawing/2014/main" id="{5D7619F9-9F49-4A7C-B6E6-BC15E295D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1" t="15984" r="15373"/>
          <a:stretch/>
        </p:blipFill>
        <p:spPr bwMode="auto">
          <a:xfrm>
            <a:off x="9601200" y="2221396"/>
            <a:ext cx="2246864" cy="17251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56198-38FD-4EE5-AFF5-CC6D4C09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573" y="285643"/>
            <a:ext cx="9600840" cy="682413"/>
          </a:xfrm>
        </p:spPr>
        <p:txBody>
          <a:bodyPr/>
          <a:lstStyle/>
          <a:p>
            <a:pPr algn="ctr"/>
            <a:r>
              <a:rPr lang="en-US" b="1" cap="all" spc="-1" dirty="0" err="1">
                <a:solidFill>
                  <a:srgbClr val="191B0E"/>
                </a:solidFill>
                <a:latin typeface="Franklin Gothic Book"/>
              </a:rPr>
              <a:t>Solução</a:t>
            </a:r>
            <a:r>
              <a:rPr lang="en-US" b="1" cap="all" spc="-1" dirty="0">
                <a:solidFill>
                  <a:srgbClr val="191B0E"/>
                </a:solidFill>
                <a:latin typeface="Franklin Gothic Book"/>
              </a:rPr>
              <a:t> </a:t>
            </a:r>
            <a:r>
              <a:rPr lang="en-US" b="1" cap="all" spc="-1" dirty="0" err="1">
                <a:solidFill>
                  <a:srgbClr val="191B0E"/>
                </a:solidFill>
                <a:latin typeface="Franklin Gothic Book"/>
              </a:rPr>
              <a:t>proposta</a:t>
            </a:r>
            <a:endParaRPr lang="pt-PT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FCA7BC9-FDE0-445A-AD3C-167B7A42C3E9}"/>
              </a:ext>
            </a:extLst>
          </p:cNvPr>
          <p:cNvGrpSpPr/>
          <p:nvPr/>
        </p:nvGrpSpPr>
        <p:grpSpPr>
          <a:xfrm>
            <a:off x="8270241" y="2835734"/>
            <a:ext cx="3379869" cy="3379869"/>
            <a:chOff x="7118749" y="2506132"/>
            <a:chExt cx="3711787" cy="37117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814607F-0778-4EC1-932E-746E18AA2475}"/>
                </a:ext>
              </a:extLst>
            </p:cNvPr>
            <p:cNvSpPr/>
            <p:nvPr/>
          </p:nvSpPr>
          <p:spPr>
            <a:xfrm>
              <a:off x="7118749" y="2506132"/>
              <a:ext cx="3711787" cy="371178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B0CA65-AE2A-4BD0-B4DD-4E1F24B34AF7}"/>
                </a:ext>
              </a:extLst>
            </p:cNvPr>
            <p:cNvSpPr/>
            <p:nvPr/>
          </p:nvSpPr>
          <p:spPr>
            <a:xfrm>
              <a:off x="8744347" y="4131731"/>
              <a:ext cx="460587" cy="46058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3A9B985-AA2C-4709-B9DF-AD0105969BAC}"/>
                </a:ext>
              </a:extLst>
            </p:cNvPr>
            <p:cNvSpPr txBox="1"/>
            <p:nvPr/>
          </p:nvSpPr>
          <p:spPr>
            <a:xfrm>
              <a:off x="8090719" y="4592318"/>
              <a:ext cx="17678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dirty="0">
                  <a:solidFill>
                    <a:schemeClr val="bg1"/>
                  </a:solidFill>
                </a:rPr>
                <a:t>Plataforma </a:t>
              </a:r>
              <a:r>
                <a:rPr lang="pt-PT" sz="1400" i="1" dirty="0">
                  <a:solidFill>
                    <a:schemeClr val="bg1"/>
                  </a:solidFill>
                </a:rPr>
                <a:t>Wireless </a:t>
              </a:r>
              <a:r>
                <a:rPr lang="pt-PT" sz="1400" i="1" dirty="0" err="1">
                  <a:solidFill>
                    <a:schemeClr val="bg1"/>
                  </a:solidFill>
                </a:rPr>
                <a:t>Charger</a:t>
              </a:r>
              <a:r>
                <a:rPr lang="pt-PT" sz="1400" i="1" dirty="0">
                  <a:solidFill>
                    <a:schemeClr val="bg1"/>
                  </a:solidFill>
                </a:rPr>
                <a:t> </a:t>
              </a:r>
            </a:p>
          </p:txBody>
        </p:sp>
        <p:cxnSp>
          <p:nvCxnSpPr>
            <p:cNvPr id="8" name="Conexão reta unidirecional 7">
              <a:extLst>
                <a:ext uri="{FF2B5EF4-FFF2-40B4-BE49-F238E27FC236}">
                  <a16:creationId xmlns:a16="http://schemas.microsoft.com/office/drawing/2014/main" id="{BEB28059-08D0-4C06-9ADA-9B83D9047238}"/>
                </a:ext>
              </a:extLst>
            </p:cNvPr>
            <p:cNvCxnSpPr>
              <a:cxnSpLocks/>
              <a:stCxn id="5" idx="6"/>
              <a:endCxn id="4" idx="6"/>
            </p:cNvCxnSpPr>
            <p:nvPr/>
          </p:nvCxnSpPr>
          <p:spPr>
            <a:xfrm>
              <a:off x="9204934" y="4362025"/>
              <a:ext cx="1625602" cy="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A6C719D-3468-4B6F-8381-45B070D051B1}"/>
                </a:ext>
              </a:extLst>
            </p:cNvPr>
            <p:cNvSpPr txBox="1"/>
            <p:nvPr/>
          </p:nvSpPr>
          <p:spPr>
            <a:xfrm>
              <a:off x="9023747" y="3984617"/>
              <a:ext cx="1767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dirty="0">
                  <a:solidFill>
                    <a:schemeClr val="bg1"/>
                  </a:solidFill>
                </a:rPr>
                <a:t>8 quilómetros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71A75C0-E949-40D5-BB07-483CBEB99090}"/>
              </a:ext>
            </a:extLst>
          </p:cNvPr>
          <p:cNvSpPr txBox="1"/>
          <p:nvPr/>
        </p:nvSpPr>
        <p:spPr>
          <a:xfrm>
            <a:off x="8497625" y="1708173"/>
            <a:ext cx="29250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b="1" dirty="0"/>
              <a:t>Exemplo Pacote Básico</a:t>
            </a:r>
          </a:p>
          <a:p>
            <a:pPr algn="ctr"/>
            <a:r>
              <a:rPr lang="pt-PT" sz="1400" b="1" dirty="0"/>
              <a:t>4 </a:t>
            </a:r>
            <a:r>
              <a:rPr lang="pt-PT" sz="1400" b="1" dirty="0" err="1"/>
              <a:t>Drones</a:t>
            </a:r>
            <a:r>
              <a:rPr lang="pt-PT" sz="1400" b="1" dirty="0"/>
              <a:t> 24/7h</a:t>
            </a:r>
          </a:p>
          <a:p>
            <a:pPr algn="ctr"/>
            <a:r>
              <a:rPr lang="pt-PT" sz="1400" b="1" dirty="0"/>
              <a:t>1 Plataforma de Carregamento</a:t>
            </a:r>
          </a:p>
          <a:p>
            <a:r>
              <a:rPr lang="pt-PT" sz="1400" dirty="0"/>
              <a:t>Área Total de Cobertura: 20096 </a:t>
            </a:r>
            <a:r>
              <a:rPr lang="pt-PT" sz="1400" dirty="0" err="1"/>
              <a:t>ha</a:t>
            </a:r>
            <a:endParaRPr lang="pt-PT" sz="14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92466CF-1C10-47D6-BB4B-ECFF88920B27}"/>
              </a:ext>
            </a:extLst>
          </p:cNvPr>
          <p:cNvSpPr txBox="1"/>
          <p:nvPr/>
        </p:nvSpPr>
        <p:spPr>
          <a:xfrm>
            <a:off x="4720701" y="2860838"/>
            <a:ext cx="2542929" cy="33547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pt-PT" sz="800" b="1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endParaRPr lang="pt-PT" sz="1400" dirty="0"/>
          </a:p>
          <a:p>
            <a:pPr algn="ctr"/>
            <a:r>
              <a:rPr lang="pt-PT" sz="1400" dirty="0"/>
              <a:t>Escolha de pacotes </a:t>
            </a:r>
            <a:r>
              <a:rPr lang="pt-PT" sz="1400" b="1" dirty="0"/>
              <a:t>dependendo das necessidades</a:t>
            </a:r>
            <a:r>
              <a:rPr lang="pt-PT" sz="1400" dirty="0"/>
              <a:t> dos clientes (Área de Cobertura) </a:t>
            </a:r>
          </a:p>
          <a:p>
            <a:pPr algn="ctr"/>
            <a:endParaRPr lang="pt-PT" sz="8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8EF3A94-2A43-4FE8-8F0D-02B27CC21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9" y="3093997"/>
            <a:ext cx="2215890" cy="2117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92130-86C6-4843-AED8-397F01A1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86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3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E4A5534-A012-42BC-AF6A-12B43773ACF4}"/>
              </a:ext>
            </a:extLst>
          </p:cNvPr>
          <p:cNvSpPr/>
          <p:nvPr/>
        </p:nvSpPr>
        <p:spPr>
          <a:xfrm>
            <a:off x="1029548" y="1083734"/>
            <a:ext cx="2248747" cy="5438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50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51" name="TextShape 9"/>
          <p:cNvSpPr txBox="1"/>
          <p:nvPr/>
        </p:nvSpPr>
        <p:spPr>
          <a:xfrm>
            <a:off x="4043466" y="0"/>
            <a:ext cx="7779600" cy="860213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4000" b="1" strike="noStrike" cap="all" spc="-1" dirty="0">
                <a:solidFill>
                  <a:srgbClr val="191B0E"/>
                </a:solidFill>
                <a:latin typeface="Franklin Gothic Book"/>
              </a:rPr>
              <a:t>PLANO de </a:t>
            </a:r>
            <a:r>
              <a:rPr lang="en-US" sz="4000" b="1" strike="noStrike" cap="all" spc="-1" dirty="0" err="1">
                <a:solidFill>
                  <a:srgbClr val="191B0E"/>
                </a:solidFill>
                <a:latin typeface="Franklin Gothic Book"/>
              </a:rPr>
              <a:t>Negócio</a:t>
            </a:r>
            <a:endParaRPr lang="en-US" sz="40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026" name="Picture 2" descr="Resultado de imagem para industria madeireira">
            <a:extLst>
              <a:ext uri="{FF2B5EF4-FFF2-40B4-BE49-F238E27FC236}">
                <a16:creationId xmlns:a16="http://schemas.microsoft.com/office/drawing/2014/main" id="{BFAA21E6-8846-450D-8D81-676BC7487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5"/>
          <a:stretch/>
        </p:blipFill>
        <p:spPr bwMode="auto">
          <a:xfrm>
            <a:off x="1227326" y="4934750"/>
            <a:ext cx="1868877" cy="11421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esultado de imagem para Agricultura">
            <a:extLst>
              <a:ext uri="{FF2B5EF4-FFF2-40B4-BE49-F238E27FC236}">
                <a16:creationId xmlns:a16="http://schemas.microsoft.com/office/drawing/2014/main" id="{348A28E2-61AD-41D0-8EAA-D60583954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66" y="3250777"/>
            <a:ext cx="1876437" cy="114215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1DE776-3308-4060-BBB2-4D4150D20982}"/>
              </a:ext>
            </a:extLst>
          </p:cNvPr>
          <p:cNvSpPr txBox="1"/>
          <p:nvPr/>
        </p:nvSpPr>
        <p:spPr>
          <a:xfrm>
            <a:off x="1269402" y="6105686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Indústria Madeireira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93EF9F1-E164-4E9C-B814-A165C9AD1573}"/>
              </a:ext>
            </a:extLst>
          </p:cNvPr>
          <p:cNvSpPr txBox="1"/>
          <p:nvPr/>
        </p:nvSpPr>
        <p:spPr>
          <a:xfrm>
            <a:off x="1631680" y="4431600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Agricultura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5F9E1DD-5FEB-4C1C-9C67-69B84C632B75}"/>
              </a:ext>
            </a:extLst>
          </p:cNvPr>
          <p:cNvSpPr txBox="1"/>
          <p:nvPr/>
        </p:nvSpPr>
        <p:spPr>
          <a:xfrm>
            <a:off x="1501837" y="2808584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Proteção Civil</a:t>
            </a:r>
          </a:p>
        </p:txBody>
      </p:sp>
      <p:sp>
        <p:nvSpPr>
          <p:cNvPr id="28" name="TextShape 9">
            <a:extLst>
              <a:ext uri="{FF2B5EF4-FFF2-40B4-BE49-F238E27FC236}">
                <a16:creationId xmlns:a16="http://schemas.microsoft.com/office/drawing/2014/main" id="{69016C82-F563-4891-A7F1-850A104D0A4A}"/>
              </a:ext>
            </a:extLst>
          </p:cNvPr>
          <p:cNvSpPr txBox="1"/>
          <p:nvPr/>
        </p:nvSpPr>
        <p:spPr>
          <a:xfrm>
            <a:off x="1372103" y="1021721"/>
            <a:ext cx="1579321" cy="476256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2000" b="1" strike="noStrike" cap="all" spc="-1" dirty="0" err="1">
                <a:latin typeface="Franklin Gothic Book"/>
              </a:rPr>
              <a:t>Clientes</a:t>
            </a:r>
            <a:endParaRPr lang="en-US" sz="2400" b="0" strike="noStrike" spc="-1" dirty="0">
              <a:latin typeface="Franklin Gothic Book"/>
            </a:endParaRPr>
          </a:p>
        </p:txBody>
      </p:sp>
      <p:pic>
        <p:nvPicPr>
          <p:cNvPr id="1030" name="Picture 6" descr="Resultado de imagem para proteção civil guarda florestal">
            <a:extLst>
              <a:ext uri="{FF2B5EF4-FFF2-40B4-BE49-F238E27FC236}">
                <a16:creationId xmlns:a16="http://schemas.microsoft.com/office/drawing/2014/main" id="{92F78CA3-FCE1-4A31-B912-5AB3F0512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6" y="1632330"/>
            <a:ext cx="1891267" cy="115203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0AD2B663-23FC-4AB3-B394-4AE34382745B}"/>
              </a:ext>
            </a:extLst>
          </p:cNvPr>
          <p:cNvSpPr/>
          <p:nvPr/>
        </p:nvSpPr>
        <p:spPr>
          <a:xfrm>
            <a:off x="3468514" y="3398701"/>
            <a:ext cx="717410" cy="480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1499786-F24E-4F45-BB52-548A432BF901}"/>
              </a:ext>
            </a:extLst>
          </p:cNvPr>
          <p:cNvGrpSpPr/>
          <p:nvPr/>
        </p:nvGrpSpPr>
        <p:grpSpPr>
          <a:xfrm>
            <a:off x="4350020" y="2794948"/>
            <a:ext cx="1721713" cy="1688411"/>
            <a:chOff x="4695458" y="2794948"/>
            <a:chExt cx="1721713" cy="16884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1BE1EE-7FA0-4507-9C14-0B113F23452C}"/>
                </a:ext>
              </a:extLst>
            </p:cNvPr>
            <p:cNvSpPr/>
            <p:nvPr/>
          </p:nvSpPr>
          <p:spPr>
            <a:xfrm>
              <a:off x="4695458" y="2794948"/>
              <a:ext cx="1721713" cy="16884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solidFill>
                  <a:schemeClr val="tx1"/>
                </a:solidFill>
              </a:endParaRPr>
            </a:p>
            <a:p>
              <a:pPr algn="ctr"/>
              <a:endParaRPr lang="pt-PT" dirty="0">
                <a:solidFill>
                  <a:schemeClr val="tx1"/>
                </a:solidFill>
              </a:endParaRPr>
            </a:p>
            <a:p>
              <a:pPr algn="ctr"/>
              <a:r>
                <a:rPr lang="pt-PT" sz="1400" dirty="0">
                  <a:solidFill>
                    <a:schemeClr val="tx1"/>
                  </a:solidFill>
                </a:rPr>
                <a:t>Serviço via subscrição mensal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ED23957-260F-42CE-9929-CDF36FAB4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652" y="2954115"/>
              <a:ext cx="593323" cy="593323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C8FC7DB-A987-48CD-B169-5C32EC0D392B}"/>
              </a:ext>
            </a:extLst>
          </p:cNvPr>
          <p:cNvGrpSpPr/>
          <p:nvPr/>
        </p:nvGrpSpPr>
        <p:grpSpPr>
          <a:xfrm>
            <a:off x="7300805" y="2794948"/>
            <a:ext cx="1721713" cy="1688411"/>
            <a:chOff x="7780150" y="2808584"/>
            <a:chExt cx="1721713" cy="168841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DCD546-0428-4E95-BC82-8809EF2E7520}"/>
                </a:ext>
              </a:extLst>
            </p:cNvPr>
            <p:cNvSpPr/>
            <p:nvPr/>
          </p:nvSpPr>
          <p:spPr>
            <a:xfrm>
              <a:off x="7780150" y="2808584"/>
              <a:ext cx="1721713" cy="168841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solidFill>
                  <a:schemeClr val="tx1"/>
                </a:solidFill>
              </a:endParaRPr>
            </a:p>
            <a:p>
              <a:pPr algn="ctr"/>
              <a:endParaRPr lang="pt-PT" dirty="0">
                <a:solidFill>
                  <a:schemeClr val="tx1"/>
                </a:solidFill>
              </a:endParaRPr>
            </a:p>
            <a:p>
              <a:pPr algn="ctr"/>
              <a:r>
                <a:rPr lang="pt-PT" sz="1400" dirty="0">
                  <a:solidFill>
                    <a:schemeClr val="tx1"/>
                  </a:solidFill>
                </a:rPr>
                <a:t>Instalação e Manutenção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9EDAF82A-C36A-4757-9DBD-81BA8B467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810" y="2962851"/>
              <a:ext cx="676392" cy="676392"/>
            </a:xfrm>
            <a:prstGeom prst="rect">
              <a:avLst/>
            </a:prstGeom>
          </p:spPr>
        </p:pic>
      </p:grp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8C65DE1A-1D3B-4F50-ADB5-71297939F85D}"/>
              </a:ext>
            </a:extLst>
          </p:cNvPr>
          <p:cNvSpPr/>
          <p:nvPr/>
        </p:nvSpPr>
        <p:spPr>
          <a:xfrm>
            <a:off x="6327564" y="3398701"/>
            <a:ext cx="717410" cy="480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A70AABED-6465-4210-AD36-B624006B46A9}"/>
              </a:ext>
            </a:extLst>
          </p:cNvPr>
          <p:cNvSpPr/>
          <p:nvPr/>
        </p:nvSpPr>
        <p:spPr>
          <a:xfrm>
            <a:off x="9278349" y="3429000"/>
            <a:ext cx="717410" cy="480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850E5-87CC-4701-A392-EE14808CD7FF}"/>
              </a:ext>
            </a:extLst>
          </p:cNvPr>
          <p:cNvSpPr/>
          <p:nvPr/>
        </p:nvSpPr>
        <p:spPr>
          <a:xfrm>
            <a:off x="10193227" y="2854041"/>
            <a:ext cx="1721713" cy="168841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  <a:p>
            <a:pPr algn="ctr"/>
            <a:endParaRPr lang="pt-PT" dirty="0">
              <a:solidFill>
                <a:schemeClr val="tx1"/>
              </a:solidFill>
            </a:endParaRPr>
          </a:p>
          <a:p>
            <a:pPr algn="ctr"/>
            <a:r>
              <a:rPr lang="pt-PT" sz="1400" dirty="0">
                <a:solidFill>
                  <a:schemeClr val="tx1"/>
                </a:solidFill>
              </a:rPr>
              <a:t>Clientes Satisfeitos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554F064A-331A-423E-8D75-A913D300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02" y="3057096"/>
            <a:ext cx="643162" cy="6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025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Resultado de imagem para attracting customers">
            <a:extLst>
              <a:ext uri="{FF2B5EF4-FFF2-40B4-BE49-F238E27FC236}">
                <a16:creationId xmlns:a16="http://schemas.microsoft.com/office/drawing/2014/main" id="{8EF54FD1-3FB0-4E99-BCF7-F98F420D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689732" y="1673231"/>
            <a:ext cx="6858002" cy="351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51" name="TextShape 9"/>
          <p:cNvSpPr txBox="1"/>
          <p:nvPr/>
        </p:nvSpPr>
        <p:spPr>
          <a:xfrm>
            <a:off x="4034193" y="163034"/>
            <a:ext cx="7779600" cy="7784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4000" b="1" cap="all" spc="-1" dirty="0" err="1">
                <a:solidFill>
                  <a:srgbClr val="191B0E"/>
                </a:solidFill>
                <a:latin typeface="Franklin Gothic Book"/>
              </a:rPr>
              <a:t>Canais</a:t>
            </a:r>
            <a:r>
              <a:rPr lang="en-US" sz="4000" b="1" cap="all" spc="-1" dirty="0">
                <a:solidFill>
                  <a:srgbClr val="191B0E"/>
                </a:solidFill>
                <a:latin typeface="Franklin Gothic Book"/>
              </a:rPr>
              <a:t> de </a:t>
            </a:r>
            <a:r>
              <a:rPr lang="en-US" sz="4000" b="1" cap="all" spc="-1" dirty="0" err="1">
                <a:solidFill>
                  <a:srgbClr val="191B0E"/>
                </a:solidFill>
                <a:latin typeface="Franklin Gothic Book"/>
              </a:rPr>
              <a:t>Distribuição</a:t>
            </a:r>
            <a:endParaRPr lang="en-US" sz="4000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3080" name="Picture 8" descr="Resultado de imagem para meetings">
            <a:extLst>
              <a:ext uri="{FF2B5EF4-FFF2-40B4-BE49-F238E27FC236}">
                <a16:creationId xmlns:a16="http://schemas.microsoft.com/office/drawing/2014/main" id="{A5B8DA56-9042-4D04-8498-743E5DF77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428" y="1654399"/>
            <a:ext cx="2318581" cy="156177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4">
            <a:extLst>
              <a:ext uri="{FF2B5EF4-FFF2-40B4-BE49-F238E27FC236}">
                <a16:creationId xmlns:a16="http://schemas.microsoft.com/office/drawing/2014/main" id="{AAD30BDA-0053-4305-8435-D675EE243F84}"/>
              </a:ext>
            </a:extLst>
          </p:cNvPr>
          <p:cNvSpPr txBox="1"/>
          <p:nvPr/>
        </p:nvSpPr>
        <p:spPr>
          <a:xfrm>
            <a:off x="3896245" y="3234891"/>
            <a:ext cx="2160713" cy="6659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1600" b="1" kern="1200" spc="-1" dirty="0">
                <a:solidFill>
                  <a:srgbClr val="000000"/>
                </a:solidFill>
                <a:latin typeface="Franklin Gothic Book"/>
              </a:rPr>
              <a:t>Website com planos de s</a:t>
            </a:r>
            <a:r>
              <a:rPr lang="pt-PT" sz="1600" b="1" spc="-1" dirty="0">
                <a:solidFill>
                  <a:srgbClr val="000000"/>
                </a:solidFill>
                <a:latin typeface="Franklin Gothic Book"/>
              </a:rPr>
              <a:t>ubscrição</a:t>
            </a:r>
            <a:endParaRPr lang="pt-PT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A368AE25-458B-4E46-848D-37AFFD42061E}"/>
              </a:ext>
            </a:extLst>
          </p:cNvPr>
          <p:cNvSpPr txBox="1"/>
          <p:nvPr/>
        </p:nvSpPr>
        <p:spPr>
          <a:xfrm>
            <a:off x="9587428" y="3245802"/>
            <a:ext cx="2313721" cy="6659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600" b="1" spc="-1" dirty="0">
                <a:solidFill>
                  <a:srgbClr val="000000"/>
                </a:solidFill>
                <a:latin typeface="Franklin Gothic Book"/>
              </a:rPr>
              <a:t>Reuniões com potenciais clientes</a:t>
            </a:r>
            <a:endParaRPr lang="pt-PT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/>
            </a:endParaRP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EA96C321-0878-4E01-B84C-A9624E7D860A}"/>
              </a:ext>
            </a:extLst>
          </p:cNvPr>
          <p:cNvSpPr txBox="1"/>
          <p:nvPr/>
        </p:nvSpPr>
        <p:spPr>
          <a:xfrm>
            <a:off x="6789585" y="3234891"/>
            <a:ext cx="1984452" cy="6546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1600" b="1" kern="1200" spc="-1" dirty="0">
                <a:solidFill>
                  <a:srgbClr val="000000"/>
                </a:solidFill>
                <a:latin typeface="Franklin Gothic Book"/>
              </a:rPr>
              <a:t>Publicidade em redes sociais</a:t>
            </a:r>
            <a:endParaRPr lang="pt-PT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CF9C99-1A60-4CA9-96A9-679965238C0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86" y="4765595"/>
            <a:ext cx="1401774" cy="1401774"/>
          </a:xfrm>
          <a:prstGeom prst="rect">
            <a:avLst/>
          </a:prstGeom>
        </p:spPr>
      </p:pic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09D6ED1D-3596-48E8-AF1D-ED33E24E940E}"/>
              </a:ext>
            </a:extLst>
          </p:cNvPr>
          <p:cNvCxnSpPr>
            <a:cxnSpLocks/>
            <a:stCxn id="26" idx="2"/>
            <a:endCxn id="4" idx="1"/>
          </p:cNvCxnSpPr>
          <p:nvPr/>
        </p:nvCxnSpPr>
        <p:spPr>
          <a:xfrm>
            <a:off x="4976602" y="3900871"/>
            <a:ext cx="2063684" cy="1565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2430F854-112A-4DCA-9234-C8BDC09757B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7781811" y="3889528"/>
            <a:ext cx="1" cy="703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D17C96DC-64CC-49BA-A38E-8E9BDA0F0B59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8496245" y="3911782"/>
            <a:ext cx="2248044" cy="1554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B29348FE-2BAC-4720-B4E5-FF9921E059D8}"/>
              </a:ext>
            </a:extLst>
          </p:cNvPr>
          <p:cNvSpPr txBox="1"/>
          <p:nvPr/>
        </p:nvSpPr>
        <p:spPr>
          <a:xfrm>
            <a:off x="6500871" y="6213696"/>
            <a:ext cx="2561881" cy="4593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1600" b="1" spc="-1" dirty="0">
                <a:solidFill>
                  <a:srgbClr val="000000"/>
                </a:solidFill>
                <a:latin typeface="Franklin Gothic Book"/>
                <a:ea typeface="+mn-ea"/>
                <a:cs typeface="+mn-cs"/>
              </a:rPr>
              <a:t>Novos </a:t>
            </a:r>
            <a:r>
              <a:rPr lang="pt-PT" sz="1600" b="1" spc="-1" dirty="0">
                <a:solidFill>
                  <a:srgbClr val="000000"/>
                </a:solidFill>
                <a:latin typeface="Franklin Gothic Book"/>
              </a:rPr>
              <a:t>Clientes</a:t>
            </a:r>
            <a:endParaRPr lang="pt-PT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3082" name="Picture 10" descr="Resultado de imagem para WEBSITE">
            <a:extLst>
              <a:ext uri="{FF2B5EF4-FFF2-40B4-BE49-F238E27FC236}">
                <a16:creationId xmlns:a16="http://schemas.microsoft.com/office/drawing/2014/main" id="{F132E2F4-C120-4946-84B2-AA9833EEF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2" r="5124"/>
          <a:stretch/>
        </p:blipFill>
        <p:spPr bwMode="auto">
          <a:xfrm>
            <a:off x="3800587" y="1654399"/>
            <a:ext cx="2329521" cy="156177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m para advertising social media">
            <a:extLst>
              <a:ext uri="{FF2B5EF4-FFF2-40B4-BE49-F238E27FC236}">
                <a16:creationId xmlns:a16="http://schemas.microsoft.com/office/drawing/2014/main" id="{98DE598D-DE94-4671-867D-97F69467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211" y="1654400"/>
            <a:ext cx="2366726" cy="155649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861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9C4D1AEC-FA90-42E8-B6FF-7CDA7CA23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692272"/>
              </p:ext>
            </p:extLst>
          </p:nvPr>
        </p:nvGraphicFramePr>
        <p:xfrm>
          <a:off x="5248511" y="1564159"/>
          <a:ext cx="5037339" cy="4522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0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51" name="TextShape 9"/>
          <p:cNvSpPr txBox="1"/>
          <p:nvPr/>
        </p:nvSpPr>
        <p:spPr>
          <a:xfrm>
            <a:off x="4034193" y="81754"/>
            <a:ext cx="7779600" cy="105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4000" b="1" strike="noStrike" cap="all" spc="-1" dirty="0">
                <a:solidFill>
                  <a:srgbClr val="191B0E"/>
                </a:solidFill>
                <a:latin typeface="Franklin Gothic Book"/>
              </a:rPr>
              <a:t>PARCEIROS</a:t>
            </a:r>
            <a:endParaRPr lang="en-US" sz="40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160FDA-5C95-420B-BAC2-EA6CFB2B07B9}"/>
              </a:ext>
            </a:extLst>
          </p:cNvPr>
          <p:cNvSpPr/>
          <p:nvPr/>
        </p:nvSpPr>
        <p:spPr>
          <a:xfrm>
            <a:off x="9462844" y="3992173"/>
            <a:ext cx="2561881" cy="95045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076" name="Picture 4" descr="Resultado de imagem para shaking hands">
            <a:extLst>
              <a:ext uri="{FF2B5EF4-FFF2-40B4-BE49-F238E27FC236}">
                <a16:creationId xmlns:a16="http://schemas.microsoft.com/office/drawing/2014/main" id="{F7443D9B-B89D-40AC-BB29-1A460B3B2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r="8253"/>
          <a:stretch/>
        </p:blipFill>
        <p:spPr bwMode="auto">
          <a:xfrm>
            <a:off x="-9354" y="0"/>
            <a:ext cx="35043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1699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1"/>
          <p:cNvGrpSpPr/>
          <p:nvPr/>
        </p:nvGrpSpPr>
        <p:grpSpPr>
          <a:xfrm>
            <a:off x="752760" y="744120"/>
            <a:ext cx="10673640" cy="5349600"/>
            <a:chOff x="752760" y="744120"/>
            <a:chExt cx="10673640" cy="5349600"/>
          </a:xfrm>
        </p:grpSpPr>
        <p:sp>
          <p:nvSpPr>
            <p:cNvPr id="183" name="CustomShape 2"/>
            <p:cNvSpPr/>
            <p:nvPr/>
          </p:nvSpPr>
          <p:spPr>
            <a:xfrm>
              <a:off x="8151840" y="1685520"/>
              <a:ext cx="3274560" cy="4408200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3"/>
            <p:cNvSpPr/>
            <p:nvPr/>
          </p:nvSpPr>
          <p:spPr>
            <a:xfrm flipH="1" flipV="1">
              <a:off x="752760" y="743760"/>
              <a:ext cx="3275280" cy="4408200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85" name="Content Placeholder 3"/>
          <p:cNvPicPr/>
          <p:nvPr/>
        </p:nvPicPr>
        <p:blipFill>
          <a:blip r:embed="rId2"/>
          <a:srcRect t="14302" b="1095"/>
          <a:stretch/>
        </p:blipFill>
        <p:spPr>
          <a:xfrm>
            <a:off x="0" y="0"/>
            <a:ext cx="12191760" cy="6859080"/>
          </a:xfrm>
          <a:prstGeom prst="rect">
            <a:avLst/>
          </a:prstGeom>
          <a:ln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240" y="-11805"/>
            <a:ext cx="12191760" cy="6857640"/>
          </a:xfrm>
          <a:prstGeom prst="rect">
            <a:avLst/>
          </a:prstGeom>
          <a:gradFill rotWithShape="0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5"/>
          <p:cNvSpPr/>
          <p:nvPr/>
        </p:nvSpPr>
        <p:spPr>
          <a:xfrm flipH="1" flipV="1">
            <a:off x="370053" y="270613"/>
            <a:ext cx="3275280" cy="4408200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6"/>
          <p:cNvSpPr/>
          <p:nvPr/>
        </p:nvSpPr>
        <p:spPr>
          <a:xfrm>
            <a:off x="8534520" y="2067660"/>
            <a:ext cx="3274560" cy="440820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TextShape 7"/>
          <p:cNvSpPr txBox="1"/>
          <p:nvPr/>
        </p:nvSpPr>
        <p:spPr>
          <a:xfrm>
            <a:off x="1590876" y="4723094"/>
            <a:ext cx="9010007" cy="1156817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5400" b="0" strike="noStrike" cap="all" spc="-1" dirty="0">
                <a:solidFill>
                  <a:srgbClr val="EFEDE3"/>
                </a:solidFill>
                <a:latin typeface="Franklin Gothic Book"/>
              </a:rPr>
              <a:t>PRESERVA O QUE É NOSSO</a:t>
            </a:r>
            <a:endParaRPr lang="en-US" sz="54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4993633-043C-4EFD-822D-7AC11CF47D6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2"/>
          <a:stretch/>
        </p:blipFill>
        <p:spPr bwMode="auto">
          <a:xfrm>
            <a:off x="2081025" y="1951603"/>
            <a:ext cx="1259205" cy="1619250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49F1AF1-D6D7-4BA0-A387-0598B5DF4EB0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83" r="13709"/>
          <a:stretch/>
        </p:blipFill>
        <p:spPr bwMode="auto">
          <a:xfrm>
            <a:off x="3765552" y="1951603"/>
            <a:ext cx="1259205" cy="161925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F61ABB1-22EE-4A39-AD90-F39149C8BBDE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" t="4582" r="19710"/>
          <a:stretch/>
        </p:blipFill>
        <p:spPr bwMode="auto">
          <a:xfrm>
            <a:off x="5459702" y="1951603"/>
            <a:ext cx="1259205" cy="1619250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1DA0099-4909-40FB-88B1-32B4A512495B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47"/>
          <a:stretch/>
        </p:blipFill>
        <p:spPr bwMode="auto">
          <a:xfrm>
            <a:off x="7149041" y="1951603"/>
            <a:ext cx="1259840" cy="161925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0C19723-5D32-409E-BCB9-C47180BD9B6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016" y="1951603"/>
            <a:ext cx="1259840" cy="161925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20" name="Rectangle 21">
            <a:extLst>
              <a:ext uri="{FF2B5EF4-FFF2-40B4-BE49-F238E27FC236}">
                <a16:creationId xmlns:a16="http://schemas.microsoft.com/office/drawing/2014/main" id="{78DD0CBA-65DC-4B73-B808-81134064C38F}"/>
              </a:ext>
            </a:extLst>
          </p:cNvPr>
          <p:cNvSpPr/>
          <p:nvPr/>
        </p:nvSpPr>
        <p:spPr>
          <a:xfrm>
            <a:off x="6663373" y="3944594"/>
            <a:ext cx="2561881" cy="95045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3BAF128-0E53-4AE9-B1CD-51B5919DA242}"/>
              </a:ext>
            </a:extLst>
          </p:cNvPr>
          <p:cNvSpPr/>
          <p:nvPr/>
        </p:nvSpPr>
        <p:spPr>
          <a:xfrm>
            <a:off x="8813436" y="3667421"/>
            <a:ext cx="1311000" cy="555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Rúben Ferreira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(Informática)</a:t>
            </a:r>
            <a:endParaRPr lang="pt-PT" sz="1400" dirty="0">
              <a:solidFill>
                <a:schemeClr val="bg1"/>
              </a:solidFill>
              <a:latin typeface="Franklin Gothic Book" panose="020B050302010202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7CA25BE-B891-4DEF-89C6-72419FC42419}"/>
              </a:ext>
            </a:extLst>
          </p:cNvPr>
          <p:cNvSpPr/>
          <p:nvPr/>
        </p:nvSpPr>
        <p:spPr>
          <a:xfrm>
            <a:off x="6856607" y="3642374"/>
            <a:ext cx="1847493" cy="555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Raquel Eustáquio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(Química </a:t>
            </a:r>
            <a:r>
              <a:rPr lang="pt-PT" sz="1400" b="1" spc="-1" dirty="0" err="1">
                <a:solidFill>
                  <a:schemeClr val="bg1"/>
                </a:solidFill>
                <a:latin typeface="Franklin Gothic Book"/>
              </a:rPr>
              <a:t>Bioorgânica</a:t>
            </a: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)</a:t>
            </a:r>
            <a:endParaRPr lang="pt-PT" sz="1400" dirty="0">
              <a:solidFill>
                <a:schemeClr val="bg1"/>
              </a:solidFill>
              <a:latin typeface="Franklin Gothic Book" panose="020B050302010202020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A742202-5CF5-433C-8DEE-678BD970EDCC}"/>
              </a:ext>
            </a:extLst>
          </p:cNvPr>
          <p:cNvSpPr/>
          <p:nvPr/>
        </p:nvSpPr>
        <p:spPr>
          <a:xfrm>
            <a:off x="5350548" y="3641659"/>
            <a:ext cx="1490664" cy="555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Henrique Raposo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(Informática)</a:t>
            </a:r>
            <a:endParaRPr lang="pt-PT" sz="1400" dirty="0">
              <a:solidFill>
                <a:schemeClr val="bg1"/>
              </a:solidFill>
              <a:latin typeface="Franklin Gothic Book" panose="020B0503020102020204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E724D23-301B-458F-BCBE-7332CA318590}"/>
              </a:ext>
            </a:extLst>
          </p:cNvPr>
          <p:cNvSpPr/>
          <p:nvPr/>
        </p:nvSpPr>
        <p:spPr>
          <a:xfrm>
            <a:off x="3823565" y="3649709"/>
            <a:ext cx="1150315" cy="555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César Nero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(Informática)</a:t>
            </a:r>
            <a:endParaRPr lang="pt-PT" sz="1400" dirty="0">
              <a:solidFill>
                <a:schemeClr val="bg1"/>
              </a:solidFill>
              <a:latin typeface="Franklin Gothic Book" panose="020B0503020102020204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04A42F7-1C70-45F1-834E-AFFE14B9C1E1}"/>
              </a:ext>
            </a:extLst>
          </p:cNvPr>
          <p:cNvSpPr/>
          <p:nvPr/>
        </p:nvSpPr>
        <p:spPr>
          <a:xfrm>
            <a:off x="1769974" y="3641659"/>
            <a:ext cx="1847493" cy="555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Beatriz Chícharo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(Química </a:t>
            </a:r>
            <a:r>
              <a:rPr lang="pt-PT" sz="1400" b="1" spc="-1" dirty="0" err="1">
                <a:solidFill>
                  <a:schemeClr val="bg1"/>
                </a:solidFill>
                <a:latin typeface="Franklin Gothic Book"/>
              </a:rPr>
              <a:t>Bioorgânica</a:t>
            </a:r>
            <a:r>
              <a:rPr lang="pt-PT" sz="1400" b="1" spc="-1" dirty="0">
                <a:solidFill>
                  <a:schemeClr val="bg1"/>
                </a:solidFill>
                <a:latin typeface="Franklin Gothic Book"/>
              </a:rPr>
              <a:t>)</a:t>
            </a:r>
            <a:endParaRPr lang="pt-PT" sz="1400" dirty="0">
              <a:solidFill>
                <a:schemeClr val="bg1"/>
              </a:solidFill>
              <a:latin typeface="Franklin Gothic Book" panose="020B0503020102020204"/>
            </a:endParaRPr>
          </a:p>
        </p:txBody>
      </p:sp>
      <p:sp>
        <p:nvSpPr>
          <p:cNvPr id="29" name="TextShape 7">
            <a:extLst>
              <a:ext uri="{FF2B5EF4-FFF2-40B4-BE49-F238E27FC236}">
                <a16:creationId xmlns:a16="http://schemas.microsoft.com/office/drawing/2014/main" id="{E40C1AF4-FFF7-450A-902F-2491AF516D60}"/>
              </a:ext>
            </a:extLst>
          </p:cNvPr>
          <p:cNvSpPr txBox="1"/>
          <p:nvPr/>
        </p:nvSpPr>
        <p:spPr>
          <a:xfrm>
            <a:off x="1883628" y="-395638"/>
            <a:ext cx="8361000" cy="2097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4800" b="0" strike="noStrike" cap="all" spc="-1" dirty="0" err="1">
                <a:solidFill>
                  <a:srgbClr val="EFEDE3"/>
                </a:solidFill>
                <a:latin typeface="Franklin Gothic Book"/>
              </a:rPr>
              <a:t>Equipa</a:t>
            </a:r>
            <a:r>
              <a:rPr lang="en-US" sz="4800" b="0" strike="noStrike" cap="all" spc="-1" dirty="0">
                <a:solidFill>
                  <a:srgbClr val="EFEDE3"/>
                </a:solidFill>
                <a:latin typeface="Franklin Gothic Book"/>
              </a:rPr>
              <a:t> </a:t>
            </a:r>
            <a:r>
              <a:rPr lang="en-US" sz="4800" b="0" strike="noStrike" cap="all" spc="-1" dirty="0" err="1">
                <a:solidFill>
                  <a:srgbClr val="EFEDE3"/>
                </a:solidFill>
                <a:latin typeface="Franklin Gothic Book"/>
              </a:rPr>
              <a:t>Droversee</a:t>
            </a:r>
            <a:endParaRPr lang="en-US" sz="48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6CC6283-EADC-4641-AE74-FA6993F4B64B}"/>
              </a:ext>
            </a:extLst>
          </p:cNvPr>
          <p:cNvSpPr/>
          <p:nvPr/>
        </p:nvSpPr>
        <p:spPr>
          <a:xfrm>
            <a:off x="4395896" y="4498245"/>
            <a:ext cx="295318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1600" b="1" spc="-1" dirty="0">
                <a:solidFill>
                  <a:schemeClr val="bg1"/>
                </a:solidFill>
                <a:latin typeface="Franklin Gothic Book"/>
              </a:rPr>
              <a:t>Contacto: droversee@gmail.com</a:t>
            </a:r>
            <a:endParaRPr lang="pt-PT" sz="1600" dirty="0">
              <a:solidFill>
                <a:schemeClr val="bg1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472313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</TotalTime>
  <Words>529</Words>
  <Application>Microsoft Office PowerPoint</Application>
  <PresentationFormat>Widescreen</PresentationFormat>
  <Paragraphs>79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Franklin Gothic Book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Solução proposta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Bea- nyan</dc:creator>
  <dc:description/>
  <cp:lastModifiedBy>Bea- nyan</cp:lastModifiedBy>
  <cp:revision>96</cp:revision>
  <dcterms:created xsi:type="dcterms:W3CDTF">2020-01-25T17:36:17Z</dcterms:created>
  <dcterms:modified xsi:type="dcterms:W3CDTF">2020-02-16T22:51:50Z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Ecrã Panorâmico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